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75" r:id="rId5"/>
    <p:sldId id="260" r:id="rId6"/>
    <p:sldId id="282" r:id="rId7"/>
    <p:sldId id="261" r:id="rId8"/>
    <p:sldId id="262" r:id="rId9"/>
    <p:sldId id="263" r:id="rId10"/>
    <p:sldId id="281" r:id="rId11"/>
    <p:sldId id="277" r:id="rId12"/>
    <p:sldId id="267" r:id="rId13"/>
    <p:sldId id="264" r:id="rId14"/>
    <p:sldId id="279" r:id="rId15"/>
    <p:sldId id="280" r:id="rId16"/>
    <p:sldId id="268" r:id="rId17"/>
    <p:sldId id="283" r:id="rId18"/>
    <p:sldId id="269" r:id="rId19"/>
    <p:sldId id="270" r:id="rId20"/>
    <p:sldId id="271" r:id="rId21"/>
    <p:sldId id="272" r:id="rId22"/>
    <p:sldId id="273" r:id="rId23"/>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B9F893-325E-E30E-F921-97E7FBFA3FD7}" name="Mina Kim" initials="MK" userId="S::EKim@octa.net::e959582c-b487-445c-876c-ee618fae37f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1A1A6F"/>
    <a:srgbClr val="AEB9EA"/>
    <a:srgbClr val="0B479D"/>
    <a:srgbClr val="FFFFFF"/>
    <a:srgbClr val="203856"/>
    <a:srgbClr val="4F81BD"/>
    <a:srgbClr val="FFF3EE"/>
    <a:srgbClr val="FFAF70"/>
    <a:srgbClr val="FF99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911BDA-F61C-4C3D-9F28-C149FE950D27}" v="144" dt="2024-06-28T15:56:49.31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86" autoAdjust="0"/>
  </p:normalViewPr>
  <p:slideViewPr>
    <p:cSldViewPr snapToGrid="0">
      <p:cViewPr varScale="1">
        <p:scale>
          <a:sx n="105" d="100"/>
          <a:sy n="105" d="100"/>
        </p:scale>
        <p:origin x="798" y="102"/>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na Polishook" userId="e6940477-2874-4827-84ea-8b261e5411a5" providerId="ADAL" clId="{C2911BDA-F61C-4C3D-9F28-C149FE950D27}"/>
    <pc:docChg chg="undo redo custSel addSld delSld modSld sldOrd">
      <pc:chgData name="Nina Polishook" userId="e6940477-2874-4827-84ea-8b261e5411a5" providerId="ADAL" clId="{C2911BDA-F61C-4C3D-9F28-C149FE950D27}" dt="2024-06-28T22:13:50.411" v="5271" actId="207"/>
      <pc:docMkLst>
        <pc:docMk/>
      </pc:docMkLst>
      <pc:sldChg chg="addSp delSp modSp mod">
        <pc:chgData name="Nina Polishook" userId="e6940477-2874-4827-84ea-8b261e5411a5" providerId="ADAL" clId="{C2911BDA-F61C-4C3D-9F28-C149FE950D27}" dt="2024-06-26T16:10:32.660" v="4509" actId="22"/>
        <pc:sldMkLst>
          <pc:docMk/>
          <pc:sldMk cId="0" sldId="256"/>
        </pc:sldMkLst>
        <pc:spChg chg="mod">
          <ac:chgData name="Nina Polishook" userId="e6940477-2874-4827-84ea-8b261e5411a5" providerId="ADAL" clId="{C2911BDA-F61C-4C3D-9F28-C149FE950D27}" dt="2024-06-21T23:24:30.768" v="213" actId="14100"/>
          <ac:spMkLst>
            <pc:docMk/>
            <pc:sldMk cId="0" sldId="256"/>
            <ac:spMk id="3" creationId="{00000000-0000-0000-0000-000000000000}"/>
          </ac:spMkLst>
        </pc:spChg>
        <pc:spChg chg="mod">
          <ac:chgData name="Nina Polishook" userId="e6940477-2874-4827-84ea-8b261e5411a5" providerId="ADAL" clId="{C2911BDA-F61C-4C3D-9F28-C149FE950D27}" dt="2024-06-25T20:23:06.415" v="4477" actId="1076"/>
          <ac:spMkLst>
            <pc:docMk/>
            <pc:sldMk cId="0" sldId="256"/>
            <ac:spMk id="17" creationId="{00000000-0000-0000-0000-000000000000}"/>
          </ac:spMkLst>
        </pc:spChg>
        <pc:grpChg chg="mod">
          <ac:chgData name="Nina Polishook" userId="e6940477-2874-4827-84ea-8b261e5411a5" providerId="ADAL" clId="{C2911BDA-F61C-4C3D-9F28-C149FE950D27}" dt="2024-06-25T18:16:57.210" v="4018" actId="14100"/>
          <ac:grpSpMkLst>
            <pc:docMk/>
            <pc:sldMk cId="0" sldId="256"/>
            <ac:grpSpMk id="4" creationId="{00000000-0000-0000-0000-000000000000}"/>
          </ac:grpSpMkLst>
        </pc:grpChg>
        <pc:picChg chg="del mod">
          <ac:chgData name="Nina Polishook" userId="e6940477-2874-4827-84ea-8b261e5411a5" providerId="ADAL" clId="{C2911BDA-F61C-4C3D-9F28-C149FE950D27}" dt="2024-06-21T23:23:49.321" v="203" actId="478"/>
          <ac:picMkLst>
            <pc:docMk/>
            <pc:sldMk cId="0" sldId="256"/>
            <ac:picMk id="2" creationId="{00000000-0000-0000-0000-000000000000}"/>
          </ac:picMkLst>
        </pc:picChg>
        <pc:picChg chg="mod modCrop">
          <ac:chgData name="Nina Polishook" userId="e6940477-2874-4827-84ea-8b261e5411a5" providerId="ADAL" clId="{C2911BDA-F61C-4C3D-9F28-C149FE950D27}" dt="2024-06-21T23:26:29.923" v="239" actId="14100"/>
          <ac:picMkLst>
            <pc:docMk/>
            <pc:sldMk cId="0" sldId="256"/>
            <ac:picMk id="6" creationId="{00000000-0000-0000-0000-000000000000}"/>
          </ac:picMkLst>
        </pc:picChg>
        <pc:picChg chg="add del">
          <ac:chgData name="Nina Polishook" userId="e6940477-2874-4827-84ea-8b261e5411a5" providerId="ADAL" clId="{C2911BDA-F61C-4C3D-9F28-C149FE950D27}" dt="2024-06-26T16:10:32.660" v="4509" actId="22"/>
          <ac:picMkLst>
            <pc:docMk/>
            <pc:sldMk cId="0" sldId="256"/>
            <ac:picMk id="7" creationId="{1C399440-FA76-0BCD-2C07-87B0CEA16C17}"/>
          </ac:picMkLst>
        </pc:picChg>
        <pc:picChg chg="mod">
          <ac:chgData name="Nina Polishook" userId="e6940477-2874-4827-84ea-8b261e5411a5" providerId="ADAL" clId="{C2911BDA-F61C-4C3D-9F28-C149FE950D27}" dt="2024-06-25T18:16:56.178" v="4016" actId="1076"/>
          <ac:picMkLst>
            <pc:docMk/>
            <pc:sldMk cId="0" sldId="256"/>
            <ac:picMk id="21" creationId="{00000000-0000-0000-0000-000000000000}"/>
          </ac:picMkLst>
        </pc:picChg>
        <pc:picChg chg="mod">
          <ac:chgData name="Nina Polishook" userId="e6940477-2874-4827-84ea-8b261e5411a5" providerId="ADAL" clId="{C2911BDA-F61C-4C3D-9F28-C149FE950D27}" dt="2024-06-24T16:57:35.680" v="1153" actId="14100"/>
          <ac:picMkLst>
            <pc:docMk/>
            <pc:sldMk cId="0" sldId="256"/>
            <ac:picMk id="22" creationId="{00000000-0000-0000-0000-000000000000}"/>
          </ac:picMkLst>
        </pc:picChg>
        <pc:picChg chg="mod">
          <ac:chgData name="Nina Polishook" userId="e6940477-2874-4827-84ea-8b261e5411a5" providerId="ADAL" clId="{C2911BDA-F61C-4C3D-9F28-C149FE950D27}" dt="2024-06-25T18:16:56.743" v="4017" actId="1076"/>
          <ac:picMkLst>
            <pc:docMk/>
            <pc:sldMk cId="0" sldId="256"/>
            <ac:picMk id="23" creationId="{5CC71C1B-A68A-D170-B020-F2F016780538}"/>
          </ac:picMkLst>
        </pc:picChg>
      </pc:sldChg>
      <pc:sldChg chg="modSp mod">
        <pc:chgData name="Nina Polishook" userId="e6940477-2874-4827-84ea-8b261e5411a5" providerId="ADAL" clId="{C2911BDA-F61C-4C3D-9F28-C149FE950D27}" dt="2024-06-25T22:37:09.994" v="4487" actId="2711"/>
        <pc:sldMkLst>
          <pc:docMk/>
          <pc:sldMk cId="0" sldId="257"/>
        </pc:sldMkLst>
        <pc:spChg chg="mod">
          <ac:chgData name="Nina Polishook" userId="e6940477-2874-4827-84ea-8b261e5411a5" providerId="ADAL" clId="{C2911BDA-F61C-4C3D-9F28-C149FE950D27}" dt="2024-06-25T22:37:09.994" v="4487" actId="2711"/>
          <ac:spMkLst>
            <pc:docMk/>
            <pc:sldMk cId="0" sldId="257"/>
            <ac:spMk id="4" creationId="{00000000-0000-0000-0000-000000000000}"/>
          </ac:spMkLst>
        </pc:spChg>
      </pc:sldChg>
      <pc:sldChg chg="modSp mod">
        <pc:chgData name="Nina Polishook" userId="e6940477-2874-4827-84ea-8b261e5411a5" providerId="ADAL" clId="{C2911BDA-F61C-4C3D-9F28-C149FE950D27}" dt="2024-06-25T22:37:18.192" v="4488" actId="2711"/>
        <pc:sldMkLst>
          <pc:docMk/>
          <pc:sldMk cId="0" sldId="258"/>
        </pc:sldMkLst>
        <pc:spChg chg="mod">
          <ac:chgData name="Nina Polishook" userId="e6940477-2874-4827-84ea-8b261e5411a5" providerId="ADAL" clId="{C2911BDA-F61C-4C3D-9F28-C149FE950D27}" dt="2024-06-24T18:02:13.881" v="1580" actId="1076"/>
          <ac:spMkLst>
            <pc:docMk/>
            <pc:sldMk cId="0" sldId="258"/>
            <ac:spMk id="3" creationId="{00000000-0000-0000-0000-000000000000}"/>
          </ac:spMkLst>
        </pc:spChg>
        <pc:spChg chg="mod">
          <ac:chgData name="Nina Polishook" userId="e6940477-2874-4827-84ea-8b261e5411a5" providerId="ADAL" clId="{C2911BDA-F61C-4C3D-9F28-C149FE950D27}" dt="2024-06-25T22:37:18.192" v="4488" actId="2711"/>
          <ac:spMkLst>
            <pc:docMk/>
            <pc:sldMk cId="0" sldId="258"/>
            <ac:spMk id="4" creationId="{00000000-0000-0000-0000-000000000000}"/>
          </ac:spMkLst>
        </pc:spChg>
      </pc:sldChg>
      <pc:sldChg chg="addSp delSp modSp mod">
        <pc:chgData name="Nina Polishook" userId="e6940477-2874-4827-84ea-8b261e5411a5" providerId="ADAL" clId="{C2911BDA-F61C-4C3D-9F28-C149FE950D27}" dt="2024-06-26T20:01:48.418" v="4934" actId="1076"/>
        <pc:sldMkLst>
          <pc:docMk/>
          <pc:sldMk cId="0" sldId="260"/>
        </pc:sldMkLst>
        <pc:spChg chg="mod">
          <ac:chgData name="Nina Polishook" userId="e6940477-2874-4827-84ea-8b261e5411a5" providerId="ADAL" clId="{C2911BDA-F61C-4C3D-9F28-C149FE950D27}" dt="2024-06-26T20:01:48.418" v="4934" actId="1076"/>
          <ac:spMkLst>
            <pc:docMk/>
            <pc:sldMk cId="0" sldId="260"/>
            <ac:spMk id="4" creationId="{00000000-0000-0000-0000-000000000000}"/>
          </ac:spMkLst>
        </pc:spChg>
        <pc:spChg chg="mod">
          <ac:chgData name="Nina Polishook" userId="e6940477-2874-4827-84ea-8b261e5411a5" providerId="ADAL" clId="{C2911BDA-F61C-4C3D-9F28-C149FE950D27}" dt="2024-06-26T20:01:48.418" v="4934" actId="1076"/>
          <ac:spMkLst>
            <pc:docMk/>
            <pc:sldMk cId="0" sldId="260"/>
            <ac:spMk id="5" creationId="{00000000-0000-0000-0000-000000000000}"/>
          </ac:spMkLst>
        </pc:spChg>
        <pc:spChg chg="del mod">
          <ac:chgData name="Nina Polishook" userId="e6940477-2874-4827-84ea-8b261e5411a5" providerId="ADAL" clId="{C2911BDA-F61C-4C3D-9F28-C149FE950D27}" dt="2024-06-26T19:58:11.784" v="4900" actId="478"/>
          <ac:spMkLst>
            <pc:docMk/>
            <pc:sldMk cId="0" sldId="260"/>
            <ac:spMk id="6" creationId="{00000000-0000-0000-0000-000000000000}"/>
          </ac:spMkLst>
        </pc:spChg>
        <pc:spChg chg="del mod">
          <ac:chgData name="Nina Polishook" userId="e6940477-2874-4827-84ea-8b261e5411a5" providerId="ADAL" clId="{C2911BDA-F61C-4C3D-9F28-C149FE950D27}" dt="2024-06-26T19:58:11.784" v="4900" actId="478"/>
          <ac:spMkLst>
            <pc:docMk/>
            <pc:sldMk cId="0" sldId="260"/>
            <ac:spMk id="7" creationId="{00000000-0000-0000-0000-000000000000}"/>
          </ac:spMkLst>
        </pc:spChg>
        <pc:spChg chg="del mod">
          <ac:chgData name="Nina Polishook" userId="e6940477-2874-4827-84ea-8b261e5411a5" providerId="ADAL" clId="{C2911BDA-F61C-4C3D-9F28-C149FE950D27}" dt="2024-06-26T19:58:11.784" v="4900" actId="478"/>
          <ac:spMkLst>
            <pc:docMk/>
            <pc:sldMk cId="0" sldId="260"/>
            <ac:spMk id="8" creationId="{00000000-0000-0000-0000-000000000000}"/>
          </ac:spMkLst>
        </pc:spChg>
        <pc:spChg chg="del mod">
          <ac:chgData name="Nina Polishook" userId="e6940477-2874-4827-84ea-8b261e5411a5" providerId="ADAL" clId="{C2911BDA-F61C-4C3D-9F28-C149FE950D27}" dt="2024-06-26T19:58:11.784" v="4900" actId="478"/>
          <ac:spMkLst>
            <pc:docMk/>
            <pc:sldMk cId="0" sldId="260"/>
            <ac:spMk id="9" creationId="{00000000-0000-0000-0000-000000000000}"/>
          </ac:spMkLst>
        </pc:spChg>
        <pc:spChg chg="del">
          <ac:chgData name="Nina Polishook" userId="e6940477-2874-4827-84ea-8b261e5411a5" providerId="ADAL" clId="{C2911BDA-F61C-4C3D-9F28-C149FE950D27}" dt="2024-06-26T20:01:41.071" v="4933" actId="478"/>
          <ac:spMkLst>
            <pc:docMk/>
            <pc:sldMk cId="0" sldId="260"/>
            <ac:spMk id="10" creationId="{00000000-0000-0000-0000-000000000000}"/>
          </ac:spMkLst>
        </pc:spChg>
        <pc:spChg chg="mod">
          <ac:chgData name="Nina Polishook" userId="e6940477-2874-4827-84ea-8b261e5411a5" providerId="ADAL" clId="{C2911BDA-F61C-4C3D-9F28-C149FE950D27}" dt="2024-06-25T22:37:34.081" v="4490" actId="2711"/>
          <ac:spMkLst>
            <pc:docMk/>
            <pc:sldMk cId="0" sldId="260"/>
            <ac:spMk id="11" creationId="{53D0E4E0-9767-D0D3-2BE3-31C6DA317234}"/>
          </ac:spMkLst>
        </pc:spChg>
        <pc:spChg chg="add del">
          <ac:chgData name="Nina Polishook" userId="e6940477-2874-4827-84ea-8b261e5411a5" providerId="ADAL" clId="{C2911BDA-F61C-4C3D-9F28-C149FE950D27}" dt="2024-06-21T23:12:40.373" v="91" actId="11529"/>
          <ac:spMkLst>
            <pc:docMk/>
            <pc:sldMk cId="0" sldId="260"/>
            <ac:spMk id="12" creationId="{2708C438-1768-F297-564E-01A63E59325F}"/>
          </ac:spMkLst>
        </pc:spChg>
        <pc:spChg chg="add del mod">
          <ac:chgData name="Nina Polishook" userId="e6940477-2874-4827-84ea-8b261e5411a5" providerId="ADAL" clId="{C2911BDA-F61C-4C3D-9F28-C149FE950D27}" dt="2024-06-26T19:58:11.784" v="4900" actId="478"/>
          <ac:spMkLst>
            <pc:docMk/>
            <pc:sldMk cId="0" sldId="260"/>
            <ac:spMk id="13" creationId="{0B5BB822-DFFC-3051-619F-2FF64AD67A5A}"/>
          </ac:spMkLst>
        </pc:spChg>
        <pc:spChg chg="add del mod">
          <ac:chgData name="Nina Polishook" userId="e6940477-2874-4827-84ea-8b261e5411a5" providerId="ADAL" clId="{C2911BDA-F61C-4C3D-9F28-C149FE950D27}" dt="2024-06-26T19:58:11.784" v="4900" actId="478"/>
          <ac:spMkLst>
            <pc:docMk/>
            <pc:sldMk cId="0" sldId="260"/>
            <ac:spMk id="14" creationId="{AF0621CF-53F0-B284-E769-C5E1D0E7C698}"/>
          </ac:spMkLst>
        </pc:spChg>
        <pc:spChg chg="add mod">
          <ac:chgData name="Nina Polishook" userId="e6940477-2874-4827-84ea-8b261e5411a5" providerId="ADAL" clId="{C2911BDA-F61C-4C3D-9F28-C149FE950D27}" dt="2024-06-26T20:01:48.418" v="4934" actId="1076"/>
          <ac:spMkLst>
            <pc:docMk/>
            <pc:sldMk cId="0" sldId="260"/>
            <ac:spMk id="15" creationId="{67719103-75CD-5013-4CAA-7145403F94C2}"/>
          </ac:spMkLst>
        </pc:spChg>
      </pc:sldChg>
      <pc:sldChg chg="modSp mod">
        <pc:chgData name="Nina Polishook" userId="e6940477-2874-4827-84ea-8b261e5411a5" providerId="ADAL" clId="{C2911BDA-F61C-4C3D-9F28-C149FE950D27}" dt="2024-06-26T20:02:49.556" v="4940" actId="1076"/>
        <pc:sldMkLst>
          <pc:docMk/>
          <pc:sldMk cId="0" sldId="261"/>
        </pc:sldMkLst>
        <pc:spChg chg="mod">
          <ac:chgData name="Nina Polishook" userId="e6940477-2874-4827-84ea-8b261e5411a5" providerId="ADAL" clId="{C2911BDA-F61C-4C3D-9F28-C149FE950D27}" dt="2024-06-26T20:02:49.556" v="4940" actId="1076"/>
          <ac:spMkLst>
            <pc:docMk/>
            <pc:sldMk cId="0" sldId="261"/>
            <ac:spMk id="3" creationId="{00000000-0000-0000-0000-000000000000}"/>
          </ac:spMkLst>
        </pc:spChg>
        <pc:spChg chg="mod">
          <ac:chgData name="Nina Polishook" userId="e6940477-2874-4827-84ea-8b261e5411a5" providerId="ADAL" clId="{C2911BDA-F61C-4C3D-9F28-C149FE950D27}" dt="2024-06-25T22:37:41.948" v="4491" actId="2711"/>
          <ac:spMkLst>
            <pc:docMk/>
            <pc:sldMk cId="0" sldId="261"/>
            <ac:spMk id="4" creationId="{00000000-0000-0000-0000-000000000000}"/>
          </ac:spMkLst>
        </pc:spChg>
      </pc:sldChg>
      <pc:sldChg chg="modSp mod">
        <pc:chgData name="Nina Polishook" userId="e6940477-2874-4827-84ea-8b261e5411a5" providerId="ADAL" clId="{C2911BDA-F61C-4C3D-9F28-C149FE950D27}" dt="2024-06-25T22:37:49.106" v="4492" actId="2711"/>
        <pc:sldMkLst>
          <pc:docMk/>
          <pc:sldMk cId="0" sldId="262"/>
        </pc:sldMkLst>
        <pc:spChg chg="mod">
          <ac:chgData name="Nina Polishook" userId="e6940477-2874-4827-84ea-8b261e5411a5" providerId="ADAL" clId="{C2911BDA-F61C-4C3D-9F28-C149FE950D27}" dt="2024-06-25T22:37:49.106" v="4492" actId="2711"/>
          <ac:spMkLst>
            <pc:docMk/>
            <pc:sldMk cId="0" sldId="262"/>
            <ac:spMk id="4" creationId="{00000000-0000-0000-0000-000000000000}"/>
          </ac:spMkLst>
        </pc:spChg>
      </pc:sldChg>
      <pc:sldChg chg="addSp modSp mod">
        <pc:chgData name="Nina Polishook" userId="e6940477-2874-4827-84ea-8b261e5411a5" providerId="ADAL" clId="{C2911BDA-F61C-4C3D-9F28-C149FE950D27}" dt="2024-06-25T22:37:56.198" v="4493" actId="2711"/>
        <pc:sldMkLst>
          <pc:docMk/>
          <pc:sldMk cId="0" sldId="263"/>
        </pc:sldMkLst>
        <pc:spChg chg="mod">
          <ac:chgData name="Nina Polishook" userId="e6940477-2874-4827-84ea-8b261e5411a5" providerId="ADAL" clId="{C2911BDA-F61C-4C3D-9F28-C149FE950D27}" dt="2024-06-24T22:57:17.943" v="2002" actId="207"/>
          <ac:spMkLst>
            <pc:docMk/>
            <pc:sldMk cId="0" sldId="263"/>
            <ac:spMk id="2" creationId="{00000000-0000-0000-0000-000000000000}"/>
          </ac:spMkLst>
        </pc:spChg>
        <pc:spChg chg="mod">
          <ac:chgData name="Nina Polishook" userId="e6940477-2874-4827-84ea-8b261e5411a5" providerId="ADAL" clId="{C2911BDA-F61C-4C3D-9F28-C149FE950D27}" dt="2024-06-25T16:19:10.937" v="3095" actId="20577"/>
          <ac:spMkLst>
            <pc:docMk/>
            <pc:sldMk cId="0" sldId="263"/>
            <ac:spMk id="3" creationId="{00000000-0000-0000-0000-000000000000}"/>
          </ac:spMkLst>
        </pc:spChg>
        <pc:spChg chg="mod">
          <ac:chgData name="Nina Polishook" userId="e6940477-2874-4827-84ea-8b261e5411a5" providerId="ADAL" clId="{C2911BDA-F61C-4C3D-9F28-C149FE950D27}" dt="2024-06-24T22:57:25.431" v="2003" actId="207"/>
          <ac:spMkLst>
            <pc:docMk/>
            <pc:sldMk cId="0" sldId="263"/>
            <ac:spMk id="4" creationId="{00000000-0000-0000-0000-000000000000}"/>
          </ac:spMkLst>
        </pc:spChg>
        <pc:spChg chg="mod">
          <ac:chgData name="Nina Polishook" userId="e6940477-2874-4827-84ea-8b261e5411a5" providerId="ADAL" clId="{C2911BDA-F61C-4C3D-9F28-C149FE950D27}" dt="2024-06-24T22:59:35.126" v="2016" actId="207"/>
          <ac:spMkLst>
            <pc:docMk/>
            <pc:sldMk cId="0" sldId="263"/>
            <ac:spMk id="5" creationId="{00000000-0000-0000-0000-000000000000}"/>
          </ac:spMkLst>
        </pc:spChg>
        <pc:spChg chg="mod">
          <ac:chgData name="Nina Polishook" userId="e6940477-2874-4827-84ea-8b261e5411a5" providerId="ADAL" clId="{C2911BDA-F61C-4C3D-9F28-C149FE950D27}" dt="2024-06-24T22:57:29.627" v="2004" actId="207"/>
          <ac:spMkLst>
            <pc:docMk/>
            <pc:sldMk cId="0" sldId="263"/>
            <ac:spMk id="6" creationId="{00000000-0000-0000-0000-000000000000}"/>
          </ac:spMkLst>
        </pc:spChg>
        <pc:spChg chg="mod">
          <ac:chgData name="Nina Polishook" userId="e6940477-2874-4827-84ea-8b261e5411a5" providerId="ADAL" clId="{C2911BDA-F61C-4C3D-9F28-C149FE950D27}" dt="2024-06-24T22:59:42.547" v="2018" actId="207"/>
          <ac:spMkLst>
            <pc:docMk/>
            <pc:sldMk cId="0" sldId="263"/>
            <ac:spMk id="7" creationId="{00000000-0000-0000-0000-000000000000}"/>
          </ac:spMkLst>
        </pc:spChg>
        <pc:spChg chg="add mod">
          <ac:chgData name="Nina Polishook" userId="e6940477-2874-4827-84ea-8b261e5411a5" providerId="ADAL" clId="{C2911BDA-F61C-4C3D-9F28-C149FE950D27}" dt="2024-06-24T22:16:26.476" v="1593"/>
          <ac:spMkLst>
            <pc:docMk/>
            <pc:sldMk cId="0" sldId="263"/>
            <ac:spMk id="8" creationId="{BDDBC716-5157-FBAF-C4FD-2F66F7E1020B}"/>
          </ac:spMkLst>
        </pc:spChg>
        <pc:spChg chg="mod">
          <ac:chgData name="Nina Polishook" userId="e6940477-2874-4827-84ea-8b261e5411a5" providerId="ADAL" clId="{C2911BDA-F61C-4C3D-9F28-C149FE950D27}" dt="2024-06-25T22:37:56.198" v="4493" actId="2711"/>
          <ac:spMkLst>
            <pc:docMk/>
            <pc:sldMk cId="0" sldId="263"/>
            <ac:spMk id="9" creationId="{00000000-0000-0000-0000-000000000000}"/>
          </ac:spMkLst>
        </pc:spChg>
        <pc:spChg chg="add mod">
          <ac:chgData name="Nina Polishook" userId="e6940477-2874-4827-84ea-8b261e5411a5" providerId="ADAL" clId="{C2911BDA-F61C-4C3D-9F28-C149FE950D27}" dt="2024-06-24T22:59:28.834" v="2015" actId="207"/>
          <ac:spMkLst>
            <pc:docMk/>
            <pc:sldMk cId="0" sldId="263"/>
            <ac:spMk id="13" creationId="{E6E4135E-3C08-D9E8-D93D-9C362217950D}"/>
          </ac:spMkLst>
        </pc:spChg>
        <pc:spChg chg="add mod">
          <ac:chgData name="Nina Polishook" userId="e6940477-2874-4827-84ea-8b261e5411a5" providerId="ADAL" clId="{C2911BDA-F61C-4C3D-9F28-C149FE950D27}" dt="2024-06-24T22:59:38.980" v="2017" actId="207"/>
          <ac:spMkLst>
            <pc:docMk/>
            <pc:sldMk cId="0" sldId="263"/>
            <ac:spMk id="14" creationId="{A396C9BA-BFD6-5225-D554-C089C35D4D94}"/>
          </ac:spMkLst>
        </pc:spChg>
        <pc:spChg chg="add mod">
          <ac:chgData name="Nina Polishook" userId="e6940477-2874-4827-84ea-8b261e5411a5" providerId="ADAL" clId="{C2911BDA-F61C-4C3D-9F28-C149FE950D27}" dt="2024-06-24T22:59:45.818" v="2019" actId="207"/>
          <ac:spMkLst>
            <pc:docMk/>
            <pc:sldMk cId="0" sldId="263"/>
            <ac:spMk id="15" creationId="{448820CD-ABB6-0F18-76BB-F0017A946B61}"/>
          </ac:spMkLst>
        </pc:spChg>
      </pc:sldChg>
      <pc:sldChg chg="addSp delSp modSp mod ord modNotesTx">
        <pc:chgData name="Nina Polishook" userId="e6940477-2874-4827-84ea-8b261e5411a5" providerId="ADAL" clId="{C2911BDA-F61C-4C3D-9F28-C149FE950D27}" dt="2024-06-28T15:37:32.811" v="5049" actId="20577"/>
        <pc:sldMkLst>
          <pc:docMk/>
          <pc:sldMk cId="0" sldId="264"/>
        </pc:sldMkLst>
        <pc:spChg chg="mod">
          <ac:chgData name="Nina Polishook" userId="e6940477-2874-4827-84ea-8b261e5411a5" providerId="ADAL" clId="{C2911BDA-F61C-4C3D-9F28-C149FE950D27}" dt="2024-06-28T15:37:32.811" v="5049" actId="20577"/>
          <ac:spMkLst>
            <pc:docMk/>
            <pc:sldMk cId="0" sldId="264"/>
            <ac:spMk id="2" creationId="{00000000-0000-0000-0000-000000000000}"/>
          </ac:spMkLst>
        </pc:spChg>
        <pc:spChg chg="mod">
          <ac:chgData name="Nina Polishook" userId="e6940477-2874-4827-84ea-8b261e5411a5" providerId="ADAL" clId="{C2911BDA-F61C-4C3D-9F28-C149FE950D27}" dt="2024-06-26T17:01:14" v="4894" actId="207"/>
          <ac:spMkLst>
            <pc:docMk/>
            <pc:sldMk cId="0" sldId="264"/>
            <ac:spMk id="3" creationId="{00000000-0000-0000-0000-000000000000}"/>
          </ac:spMkLst>
        </pc:spChg>
        <pc:spChg chg="del mod">
          <ac:chgData name="Nina Polishook" userId="e6940477-2874-4827-84ea-8b261e5411a5" providerId="ADAL" clId="{C2911BDA-F61C-4C3D-9F28-C149FE950D27}" dt="2024-06-24T22:31:16.189" v="1813" actId="478"/>
          <ac:spMkLst>
            <pc:docMk/>
            <pc:sldMk cId="0" sldId="264"/>
            <ac:spMk id="4" creationId="{00000000-0000-0000-0000-000000000000}"/>
          </ac:spMkLst>
        </pc:spChg>
        <pc:spChg chg="mod">
          <ac:chgData name="Nina Polishook" userId="e6940477-2874-4827-84ea-8b261e5411a5" providerId="ADAL" clId="{C2911BDA-F61C-4C3D-9F28-C149FE950D27}" dt="2024-06-25T22:37:00.225" v="4486" actId="2711"/>
          <ac:spMkLst>
            <pc:docMk/>
            <pc:sldMk cId="0" sldId="264"/>
            <ac:spMk id="6" creationId="{00000000-0000-0000-0000-000000000000}"/>
          </ac:spMkLst>
        </pc:spChg>
        <pc:spChg chg="add del">
          <ac:chgData name="Nina Polishook" userId="e6940477-2874-4827-84ea-8b261e5411a5" providerId="ADAL" clId="{C2911BDA-F61C-4C3D-9F28-C149FE950D27}" dt="2024-06-25T17:07:00.539" v="3696" actId="11529"/>
          <ac:spMkLst>
            <pc:docMk/>
            <pc:sldMk cId="0" sldId="264"/>
            <ac:spMk id="8" creationId="{F20BB920-1A9D-C7AD-DC71-23A34D19C588}"/>
          </ac:spMkLst>
        </pc:spChg>
        <pc:spChg chg="add del mod">
          <ac:chgData name="Nina Polishook" userId="e6940477-2874-4827-84ea-8b261e5411a5" providerId="ADAL" clId="{C2911BDA-F61C-4C3D-9F28-C149FE950D27}" dt="2024-06-25T17:08:26.210" v="3710" actId="478"/>
          <ac:spMkLst>
            <pc:docMk/>
            <pc:sldMk cId="0" sldId="264"/>
            <ac:spMk id="19" creationId="{5C703CBE-C2DA-4AEE-8AFF-ACAADB4AFD8C}"/>
          </ac:spMkLst>
        </pc:spChg>
        <pc:spChg chg="add del mod">
          <ac:chgData name="Nina Polishook" userId="e6940477-2874-4827-84ea-8b261e5411a5" providerId="ADAL" clId="{C2911BDA-F61C-4C3D-9F28-C149FE950D27}" dt="2024-06-25T17:27:02.828" v="3832" actId="478"/>
          <ac:spMkLst>
            <pc:docMk/>
            <pc:sldMk cId="0" sldId="264"/>
            <ac:spMk id="20" creationId="{D6BFD1F9-96F8-3A8F-FD48-CE5BE28F87C7}"/>
          </ac:spMkLst>
        </pc:spChg>
        <pc:spChg chg="add del mod">
          <ac:chgData name="Nina Polishook" userId="e6940477-2874-4827-84ea-8b261e5411a5" providerId="ADAL" clId="{C2911BDA-F61C-4C3D-9F28-C149FE950D27}" dt="2024-06-25T17:10:32.762" v="3727" actId="478"/>
          <ac:spMkLst>
            <pc:docMk/>
            <pc:sldMk cId="0" sldId="264"/>
            <ac:spMk id="21" creationId="{C8480471-3C67-8CF9-BE2B-1FD44CF7BC47}"/>
          </ac:spMkLst>
        </pc:spChg>
        <pc:spChg chg="add del mod">
          <ac:chgData name="Nina Polishook" userId="e6940477-2874-4827-84ea-8b261e5411a5" providerId="ADAL" clId="{C2911BDA-F61C-4C3D-9F28-C149FE950D27}" dt="2024-06-25T17:16:08.353" v="3791" actId="478"/>
          <ac:spMkLst>
            <pc:docMk/>
            <pc:sldMk cId="0" sldId="264"/>
            <ac:spMk id="22" creationId="{A47C0DAE-E236-724B-DBAE-3BCC8CB146F2}"/>
          </ac:spMkLst>
        </pc:spChg>
        <pc:spChg chg="add del mod">
          <ac:chgData name="Nina Polishook" userId="e6940477-2874-4827-84ea-8b261e5411a5" providerId="ADAL" clId="{C2911BDA-F61C-4C3D-9F28-C149FE950D27}" dt="2024-06-25T17:16:10.617" v="3792" actId="478"/>
          <ac:spMkLst>
            <pc:docMk/>
            <pc:sldMk cId="0" sldId="264"/>
            <ac:spMk id="28" creationId="{16842D15-4960-9D3F-C612-F62EDBF2C64E}"/>
          </ac:spMkLst>
        </pc:spChg>
        <pc:spChg chg="add mod ord">
          <ac:chgData name="Nina Polishook" userId="e6940477-2874-4827-84ea-8b261e5411a5" providerId="ADAL" clId="{C2911BDA-F61C-4C3D-9F28-C149FE950D27}" dt="2024-06-26T17:01:33.053" v="4898" actId="1076"/>
          <ac:spMkLst>
            <pc:docMk/>
            <pc:sldMk cId="0" sldId="264"/>
            <ac:spMk id="30" creationId="{DA8D57BE-2958-58C7-8106-7CA9826E686C}"/>
          </ac:spMkLst>
        </pc:spChg>
        <pc:spChg chg="add mod">
          <ac:chgData name="Nina Polishook" userId="e6940477-2874-4827-84ea-8b261e5411a5" providerId="ADAL" clId="{C2911BDA-F61C-4C3D-9F28-C149FE950D27}" dt="2024-06-26T17:01:30.305" v="4897" actId="1076"/>
          <ac:spMkLst>
            <pc:docMk/>
            <pc:sldMk cId="0" sldId="264"/>
            <ac:spMk id="31" creationId="{BA60E9A2-8E67-11EF-EC19-057C0098C11F}"/>
          </ac:spMkLst>
        </pc:spChg>
        <pc:picChg chg="mod">
          <ac:chgData name="Nina Polishook" userId="e6940477-2874-4827-84ea-8b261e5411a5" providerId="ADAL" clId="{C2911BDA-F61C-4C3D-9F28-C149FE950D27}" dt="2024-06-26T17:01:27.355" v="4896" actId="14100"/>
          <ac:picMkLst>
            <pc:docMk/>
            <pc:sldMk cId="0" sldId="264"/>
            <ac:picMk id="7" creationId="{BE43E47D-8DA9-5AFE-930E-356A59D6C8C1}"/>
          </ac:picMkLst>
        </pc:picChg>
        <pc:picChg chg="add del mod modCrop">
          <ac:chgData name="Nina Polishook" userId="e6940477-2874-4827-84ea-8b261e5411a5" providerId="ADAL" clId="{C2911BDA-F61C-4C3D-9F28-C149FE950D27}" dt="2024-06-25T17:12:23.696" v="3755" actId="478"/>
          <ac:picMkLst>
            <pc:docMk/>
            <pc:sldMk cId="0" sldId="264"/>
            <ac:picMk id="23" creationId="{A3BFD26E-D3E4-D455-AE73-9AEE7A2F35C6}"/>
          </ac:picMkLst>
        </pc:picChg>
        <pc:picChg chg="add del mod modCrop">
          <ac:chgData name="Nina Polishook" userId="e6940477-2874-4827-84ea-8b261e5411a5" providerId="ADAL" clId="{C2911BDA-F61C-4C3D-9F28-C149FE950D27}" dt="2024-06-25T17:27:00.727" v="3831" actId="478"/>
          <ac:picMkLst>
            <pc:docMk/>
            <pc:sldMk cId="0" sldId="264"/>
            <ac:picMk id="29" creationId="{36B0CFEC-17AF-D6EA-085E-832FB2D96CE7}"/>
          </ac:picMkLst>
        </pc:picChg>
        <pc:cxnChg chg="add del">
          <ac:chgData name="Nina Polishook" userId="e6940477-2874-4827-84ea-8b261e5411a5" providerId="ADAL" clId="{C2911BDA-F61C-4C3D-9F28-C149FE950D27}" dt="2024-06-25T17:06:49.098" v="3694" actId="11529"/>
          <ac:cxnSpMkLst>
            <pc:docMk/>
            <pc:sldMk cId="0" sldId="264"/>
            <ac:cxnSpMk id="5" creationId="{C75C0CDF-341D-BCA6-7BBB-A8F69027152D}"/>
          </ac:cxnSpMkLst>
        </pc:cxnChg>
        <pc:cxnChg chg="add del mod">
          <ac:chgData name="Nina Polishook" userId="e6940477-2874-4827-84ea-8b261e5411a5" providerId="ADAL" clId="{C2911BDA-F61C-4C3D-9F28-C149FE950D27}" dt="2024-06-25T17:08:00.143" v="3706" actId="478"/>
          <ac:cxnSpMkLst>
            <pc:docMk/>
            <pc:sldMk cId="0" sldId="264"/>
            <ac:cxnSpMk id="10" creationId="{5EA282AC-3009-9A89-781E-2EED36D69987}"/>
          </ac:cxnSpMkLst>
        </pc:cxnChg>
        <pc:cxnChg chg="add del mod">
          <ac:chgData name="Nina Polishook" userId="e6940477-2874-4827-84ea-8b261e5411a5" providerId="ADAL" clId="{C2911BDA-F61C-4C3D-9F28-C149FE950D27}" dt="2024-06-25T17:12:19.382" v="3750" actId="11529"/>
          <ac:cxnSpMkLst>
            <pc:docMk/>
            <pc:sldMk cId="0" sldId="264"/>
            <ac:cxnSpMk id="25" creationId="{B54365DE-B289-8C12-2B8B-8128DF347AE7}"/>
          </ac:cxnSpMkLst>
        </pc:cxnChg>
      </pc:sldChg>
      <pc:sldChg chg="modSp del mod ord">
        <pc:chgData name="Nina Polishook" userId="e6940477-2874-4827-84ea-8b261e5411a5" providerId="ADAL" clId="{C2911BDA-F61C-4C3D-9F28-C149FE950D27}" dt="2024-06-24T18:08:28.151" v="1589" actId="47"/>
        <pc:sldMkLst>
          <pc:docMk/>
          <pc:sldMk cId="0" sldId="265"/>
        </pc:sldMkLst>
        <pc:spChg chg="mod">
          <ac:chgData name="Nina Polishook" userId="e6940477-2874-4827-84ea-8b261e5411a5" providerId="ADAL" clId="{C2911BDA-F61C-4C3D-9F28-C149FE950D27}" dt="2024-06-24T17:08:03.847" v="1526" actId="1076"/>
          <ac:spMkLst>
            <pc:docMk/>
            <pc:sldMk cId="0" sldId="265"/>
            <ac:spMk id="3" creationId="{00000000-0000-0000-0000-000000000000}"/>
          </ac:spMkLst>
        </pc:spChg>
      </pc:sldChg>
      <pc:sldChg chg="del">
        <pc:chgData name="Nina Polishook" userId="e6940477-2874-4827-84ea-8b261e5411a5" providerId="ADAL" clId="{C2911BDA-F61C-4C3D-9F28-C149FE950D27}" dt="2024-06-24T22:33:55.043" v="1907" actId="2696"/>
        <pc:sldMkLst>
          <pc:docMk/>
          <pc:sldMk cId="0" sldId="266"/>
        </pc:sldMkLst>
      </pc:sldChg>
      <pc:sldChg chg="addSp delSp modSp mod">
        <pc:chgData name="Nina Polishook" userId="e6940477-2874-4827-84ea-8b261e5411a5" providerId="ADAL" clId="{C2911BDA-F61C-4C3D-9F28-C149FE950D27}" dt="2024-06-25T22:38:35.845" v="4497" actId="2711"/>
        <pc:sldMkLst>
          <pc:docMk/>
          <pc:sldMk cId="0" sldId="267"/>
        </pc:sldMkLst>
        <pc:spChg chg="mod">
          <ac:chgData name="Nina Polishook" userId="e6940477-2874-4827-84ea-8b261e5411a5" providerId="ADAL" clId="{C2911BDA-F61C-4C3D-9F28-C149FE950D27}" dt="2024-06-24T23:04:09.291" v="2127" actId="1076"/>
          <ac:spMkLst>
            <pc:docMk/>
            <pc:sldMk cId="0" sldId="267"/>
            <ac:spMk id="8" creationId="{00000000-0000-0000-0000-000000000000}"/>
          </ac:spMkLst>
        </pc:spChg>
        <pc:spChg chg="del">
          <ac:chgData name="Nina Polishook" userId="e6940477-2874-4827-84ea-8b261e5411a5" providerId="ADAL" clId="{C2911BDA-F61C-4C3D-9F28-C149FE950D27}" dt="2024-06-24T23:04:11.867" v="2128" actId="478"/>
          <ac:spMkLst>
            <pc:docMk/>
            <pc:sldMk cId="0" sldId="267"/>
            <ac:spMk id="13" creationId="{00000000-0000-0000-0000-000000000000}"/>
          </ac:spMkLst>
        </pc:spChg>
        <pc:spChg chg="mod">
          <ac:chgData name="Nina Polishook" userId="e6940477-2874-4827-84ea-8b261e5411a5" providerId="ADAL" clId="{C2911BDA-F61C-4C3D-9F28-C149FE950D27}" dt="2024-06-24T23:04:28.545" v="2132" actId="1076"/>
          <ac:spMkLst>
            <pc:docMk/>
            <pc:sldMk cId="0" sldId="267"/>
            <ac:spMk id="18" creationId="{00000000-0000-0000-0000-000000000000}"/>
          </ac:spMkLst>
        </pc:spChg>
        <pc:spChg chg="mod">
          <ac:chgData name="Nina Polishook" userId="e6940477-2874-4827-84ea-8b261e5411a5" providerId="ADAL" clId="{C2911BDA-F61C-4C3D-9F28-C149FE950D27}" dt="2024-06-24T23:04:34.874" v="2134" actId="1076"/>
          <ac:spMkLst>
            <pc:docMk/>
            <pc:sldMk cId="0" sldId="267"/>
            <ac:spMk id="23" creationId="{00000000-0000-0000-0000-000000000000}"/>
          </ac:spMkLst>
        </pc:spChg>
        <pc:spChg chg="mod">
          <ac:chgData name="Nina Polishook" userId="e6940477-2874-4827-84ea-8b261e5411a5" providerId="ADAL" clId="{C2911BDA-F61C-4C3D-9F28-C149FE950D27}" dt="2024-06-24T23:04:47.281" v="2136" actId="1076"/>
          <ac:spMkLst>
            <pc:docMk/>
            <pc:sldMk cId="0" sldId="267"/>
            <ac:spMk id="28" creationId="{00000000-0000-0000-0000-000000000000}"/>
          </ac:spMkLst>
        </pc:spChg>
        <pc:spChg chg="mod">
          <ac:chgData name="Nina Polishook" userId="e6940477-2874-4827-84ea-8b261e5411a5" providerId="ADAL" clId="{C2911BDA-F61C-4C3D-9F28-C149FE950D27}" dt="2024-06-25T22:38:35.845" v="4497" actId="2711"/>
          <ac:spMkLst>
            <pc:docMk/>
            <pc:sldMk cId="0" sldId="267"/>
            <ac:spMk id="32" creationId="{00000000-0000-0000-0000-000000000000}"/>
          </ac:spMkLst>
        </pc:spChg>
        <pc:spChg chg="add mod">
          <ac:chgData name="Nina Polishook" userId="e6940477-2874-4827-84ea-8b261e5411a5" providerId="ADAL" clId="{C2911BDA-F61C-4C3D-9F28-C149FE950D27}" dt="2024-06-24T23:04:23.279" v="2130" actId="1076"/>
          <ac:spMkLst>
            <pc:docMk/>
            <pc:sldMk cId="0" sldId="267"/>
            <ac:spMk id="34" creationId="{13E20DFC-B648-A88C-9778-A8626D6D89C3}"/>
          </ac:spMkLst>
        </pc:spChg>
        <pc:spChg chg="add del">
          <ac:chgData name="Nina Polishook" userId="e6940477-2874-4827-84ea-8b261e5411a5" providerId="ADAL" clId="{C2911BDA-F61C-4C3D-9F28-C149FE950D27}" dt="2024-06-21T23:18:22.063" v="150" actId="478"/>
          <ac:spMkLst>
            <pc:docMk/>
            <pc:sldMk cId="0" sldId="267"/>
            <ac:spMk id="36" creationId="{96780AE6-9E00-CB18-576A-41AE84443B82}"/>
          </ac:spMkLst>
        </pc:spChg>
        <pc:spChg chg="add del mod">
          <ac:chgData name="Nina Polishook" userId="e6940477-2874-4827-84ea-8b261e5411a5" providerId="ADAL" clId="{C2911BDA-F61C-4C3D-9F28-C149FE950D27}" dt="2024-06-21T23:19:29.491" v="157" actId="478"/>
          <ac:spMkLst>
            <pc:docMk/>
            <pc:sldMk cId="0" sldId="267"/>
            <ac:spMk id="37" creationId="{3996F600-D718-0005-1B75-67B63B775D30}"/>
          </ac:spMkLst>
        </pc:spChg>
        <pc:cxnChg chg="add del mod">
          <ac:chgData name="Nina Polishook" userId="e6940477-2874-4827-84ea-8b261e5411a5" providerId="ADAL" clId="{C2911BDA-F61C-4C3D-9F28-C149FE950D27}" dt="2024-06-21T23:17:42.732" v="148" actId="11529"/>
          <ac:cxnSpMkLst>
            <pc:docMk/>
            <pc:sldMk cId="0" sldId="267"/>
            <ac:cxnSpMk id="34" creationId="{B555D195-50F1-71A7-19E2-506399BD29C3}"/>
          </ac:cxnSpMkLst>
        </pc:cxnChg>
      </pc:sldChg>
      <pc:sldChg chg="addSp delSp modSp mod">
        <pc:chgData name="Nina Polishook" userId="e6940477-2874-4827-84ea-8b261e5411a5" providerId="ADAL" clId="{C2911BDA-F61C-4C3D-9F28-C149FE950D27}" dt="2024-06-28T15:52:33.517" v="5051" actId="22"/>
        <pc:sldMkLst>
          <pc:docMk/>
          <pc:sldMk cId="0" sldId="268"/>
        </pc:sldMkLst>
        <pc:spChg chg="mod">
          <ac:chgData name="Nina Polishook" userId="e6940477-2874-4827-84ea-8b261e5411a5" providerId="ADAL" clId="{C2911BDA-F61C-4C3D-9F28-C149FE950D27}" dt="2024-06-25T18:17:16.239" v="4020" actId="12"/>
          <ac:spMkLst>
            <pc:docMk/>
            <pc:sldMk cId="0" sldId="268"/>
            <ac:spMk id="3" creationId="{00000000-0000-0000-0000-000000000000}"/>
          </ac:spMkLst>
        </pc:spChg>
        <pc:spChg chg="mod">
          <ac:chgData name="Nina Polishook" userId="e6940477-2874-4827-84ea-8b261e5411a5" providerId="ADAL" clId="{C2911BDA-F61C-4C3D-9F28-C149FE950D27}" dt="2024-06-25T22:39:03.746" v="4500" actId="2711"/>
          <ac:spMkLst>
            <pc:docMk/>
            <pc:sldMk cId="0" sldId="268"/>
            <ac:spMk id="5" creationId="{00000000-0000-0000-0000-000000000000}"/>
          </ac:spMkLst>
        </pc:spChg>
        <pc:spChg chg="add del">
          <ac:chgData name="Nina Polishook" userId="e6940477-2874-4827-84ea-8b261e5411a5" providerId="ADAL" clId="{C2911BDA-F61C-4C3D-9F28-C149FE950D27}" dt="2024-06-28T15:52:33.517" v="5051" actId="22"/>
          <ac:spMkLst>
            <pc:docMk/>
            <pc:sldMk cId="0" sldId="268"/>
            <ac:spMk id="7" creationId="{032C56AE-9404-8ADC-4405-C6DBE33E4FAE}"/>
          </ac:spMkLst>
        </pc:spChg>
        <pc:graphicFrameChg chg="mod modGraphic">
          <ac:chgData name="Nina Polishook" userId="e6940477-2874-4827-84ea-8b261e5411a5" providerId="ADAL" clId="{C2911BDA-F61C-4C3D-9F28-C149FE950D27}" dt="2024-06-26T22:05:26.852" v="4998" actId="2161"/>
          <ac:graphicFrameMkLst>
            <pc:docMk/>
            <pc:sldMk cId="0" sldId="268"/>
            <ac:graphicFrameMk id="4" creationId="{00000000-0000-0000-0000-000000000000}"/>
          </ac:graphicFrameMkLst>
        </pc:graphicFrameChg>
        <pc:picChg chg="add del">
          <ac:chgData name="Nina Polishook" userId="e6940477-2874-4827-84ea-8b261e5411a5" providerId="ADAL" clId="{C2911BDA-F61C-4C3D-9F28-C149FE950D27}" dt="2024-06-27T15:29:56.531" v="5000" actId="478"/>
          <ac:picMkLst>
            <pc:docMk/>
            <pc:sldMk cId="0" sldId="268"/>
            <ac:picMk id="7" creationId="{5F07E85C-8148-B904-9A0F-D0D8DE65B81F}"/>
          </ac:picMkLst>
        </pc:picChg>
      </pc:sldChg>
      <pc:sldChg chg="modSp mod">
        <pc:chgData name="Nina Polishook" userId="e6940477-2874-4827-84ea-8b261e5411a5" providerId="ADAL" clId="{C2911BDA-F61C-4C3D-9F28-C149FE950D27}" dt="2024-06-28T22:13:50.411" v="5271" actId="207"/>
        <pc:sldMkLst>
          <pc:docMk/>
          <pc:sldMk cId="0" sldId="269"/>
        </pc:sldMkLst>
        <pc:spChg chg="mod">
          <ac:chgData name="Nina Polishook" userId="e6940477-2874-4827-84ea-8b261e5411a5" providerId="ADAL" clId="{C2911BDA-F61C-4C3D-9F28-C149FE950D27}" dt="2024-06-28T22:13:50.411" v="5271" actId="207"/>
          <ac:spMkLst>
            <pc:docMk/>
            <pc:sldMk cId="0" sldId="269"/>
            <ac:spMk id="3" creationId="{00000000-0000-0000-0000-000000000000}"/>
          </ac:spMkLst>
        </pc:spChg>
        <pc:spChg chg="mod">
          <ac:chgData name="Nina Polishook" userId="e6940477-2874-4827-84ea-8b261e5411a5" providerId="ADAL" clId="{C2911BDA-F61C-4C3D-9F28-C149FE950D27}" dt="2024-06-25T22:39:18.509" v="4501" actId="2711"/>
          <ac:spMkLst>
            <pc:docMk/>
            <pc:sldMk cId="0" sldId="269"/>
            <ac:spMk id="4" creationId="{00000000-0000-0000-0000-000000000000}"/>
          </ac:spMkLst>
        </pc:spChg>
      </pc:sldChg>
      <pc:sldChg chg="modSp mod">
        <pc:chgData name="Nina Polishook" userId="e6940477-2874-4827-84ea-8b261e5411a5" providerId="ADAL" clId="{C2911BDA-F61C-4C3D-9F28-C149FE950D27}" dt="2024-06-28T22:13:42.118" v="5269" actId="207"/>
        <pc:sldMkLst>
          <pc:docMk/>
          <pc:sldMk cId="0" sldId="270"/>
        </pc:sldMkLst>
        <pc:spChg chg="mod">
          <ac:chgData name="Nina Polishook" userId="e6940477-2874-4827-84ea-8b261e5411a5" providerId="ADAL" clId="{C2911BDA-F61C-4C3D-9F28-C149FE950D27}" dt="2024-06-28T22:13:42.118" v="5269" actId="207"/>
          <ac:spMkLst>
            <pc:docMk/>
            <pc:sldMk cId="0" sldId="270"/>
            <ac:spMk id="3" creationId="{00000000-0000-0000-0000-000000000000}"/>
          </ac:spMkLst>
        </pc:spChg>
        <pc:spChg chg="mod">
          <ac:chgData name="Nina Polishook" userId="e6940477-2874-4827-84ea-8b261e5411a5" providerId="ADAL" clId="{C2911BDA-F61C-4C3D-9F28-C149FE950D27}" dt="2024-06-25T22:39:27.003" v="4502" actId="2711"/>
          <ac:spMkLst>
            <pc:docMk/>
            <pc:sldMk cId="0" sldId="270"/>
            <ac:spMk id="4" creationId="{00000000-0000-0000-0000-000000000000}"/>
          </ac:spMkLst>
        </pc:spChg>
      </pc:sldChg>
      <pc:sldChg chg="modSp mod">
        <pc:chgData name="Nina Polishook" userId="e6940477-2874-4827-84ea-8b261e5411a5" providerId="ADAL" clId="{C2911BDA-F61C-4C3D-9F28-C149FE950D27}" dt="2024-06-25T22:39:33.674" v="4503" actId="2711"/>
        <pc:sldMkLst>
          <pc:docMk/>
          <pc:sldMk cId="0" sldId="271"/>
        </pc:sldMkLst>
        <pc:spChg chg="mod">
          <ac:chgData name="Nina Polishook" userId="e6940477-2874-4827-84ea-8b261e5411a5" providerId="ADAL" clId="{C2911BDA-F61C-4C3D-9F28-C149FE950D27}" dt="2024-06-25T16:49:09.265" v="3278" actId="20577"/>
          <ac:spMkLst>
            <pc:docMk/>
            <pc:sldMk cId="0" sldId="271"/>
            <ac:spMk id="3" creationId="{00000000-0000-0000-0000-000000000000}"/>
          </ac:spMkLst>
        </pc:spChg>
        <pc:spChg chg="mod">
          <ac:chgData name="Nina Polishook" userId="e6940477-2874-4827-84ea-8b261e5411a5" providerId="ADAL" clId="{C2911BDA-F61C-4C3D-9F28-C149FE950D27}" dt="2024-06-25T22:39:33.674" v="4503" actId="2711"/>
          <ac:spMkLst>
            <pc:docMk/>
            <pc:sldMk cId="0" sldId="271"/>
            <ac:spMk id="4" creationId="{00000000-0000-0000-0000-000000000000}"/>
          </ac:spMkLst>
        </pc:spChg>
      </pc:sldChg>
      <pc:sldChg chg="modSp mod">
        <pc:chgData name="Nina Polishook" userId="e6940477-2874-4827-84ea-8b261e5411a5" providerId="ADAL" clId="{C2911BDA-F61C-4C3D-9F28-C149FE950D27}" dt="2024-06-25T22:39:40.271" v="4504" actId="2711"/>
        <pc:sldMkLst>
          <pc:docMk/>
          <pc:sldMk cId="0" sldId="272"/>
        </pc:sldMkLst>
        <pc:spChg chg="mod">
          <ac:chgData name="Nina Polishook" userId="e6940477-2874-4827-84ea-8b261e5411a5" providerId="ADAL" clId="{C2911BDA-F61C-4C3D-9F28-C149FE950D27}" dt="2024-06-25T18:15:38.912" v="4006" actId="12"/>
          <ac:spMkLst>
            <pc:docMk/>
            <pc:sldMk cId="0" sldId="272"/>
            <ac:spMk id="4" creationId="{00000000-0000-0000-0000-000000000000}"/>
          </ac:spMkLst>
        </pc:spChg>
        <pc:spChg chg="mod">
          <ac:chgData name="Nina Polishook" userId="e6940477-2874-4827-84ea-8b261e5411a5" providerId="ADAL" clId="{C2911BDA-F61C-4C3D-9F28-C149FE950D27}" dt="2024-06-25T22:39:40.271" v="4504" actId="2711"/>
          <ac:spMkLst>
            <pc:docMk/>
            <pc:sldMk cId="0" sldId="272"/>
            <ac:spMk id="5" creationId="{00000000-0000-0000-0000-000000000000}"/>
          </ac:spMkLst>
        </pc:spChg>
        <pc:picChg chg="mod">
          <ac:chgData name="Nina Polishook" userId="e6940477-2874-4827-84ea-8b261e5411a5" providerId="ADAL" clId="{C2911BDA-F61C-4C3D-9F28-C149FE950D27}" dt="2024-06-25T18:14:11.939" v="4001" actId="1076"/>
          <ac:picMkLst>
            <pc:docMk/>
            <pc:sldMk cId="0" sldId="272"/>
            <ac:picMk id="2" creationId="{00000000-0000-0000-0000-000000000000}"/>
          </ac:picMkLst>
        </pc:picChg>
      </pc:sldChg>
      <pc:sldChg chg="modSp mod">
        <pc:chgData name="Nina Polishook" userId="e6940477-2874-4827-84ea-8b261e5411a5" providerId="ADAL" clId="{C2911BDA-F61C-4C3D-9F28-C149FE950D27}" dt="2024-06-25T22:39:55.706" v="4507" actId="1076"/>
        <pc:sldMkLst>
          <pc:docMk/>
          <pc:sldMk cId="0" sldId="273"/>
        </pc:sldMkLst>
        <pc:spChg chg="mod">
          <ac:chgData name="Nina Polishook" userId="e6940477-2874-4827-84ea-8b261e5411a5" providerId="ADAL" clId="{C2911BDA-F61C-4C3D-9F28-C149FE950D27}" dt="2024-06-25T22:39:55.706" v="4507" actId="1076"/>
          <ac:spMkLst>
            <pc:docMk/>
            <pc:sldMk cId="0" sldId="273"/>
            <ac:spMk id="3" creationId="{00000000-0000-0000-0000-000000000000}"/>
          </ac:spMkLst>
        </pc:spChg>
        <pc:spChg chg="mod">
          <ac:chgData name="Nina Polishook" userId="e6940477-2874-4827-84ea-8b261e5411a5" providerId="ADAL" clId="{C2911BDA-F61C-4C3D-9F28-C149FE950D27}" dt="2024-06-25T22:39:48.087" v="4505" actId="2711"/>
          <ac:spMkLst>
            <pc:docMk/>
            <pc:sldMk cId="0" sldId="273"/>
            <ac:spMk id="5" creationId="{00000000-0000-0000-0000-000000000000}"/>
          </ac:spMkLst>
        </pc:spChg>
      </pc:sldChg>
      <pc:sldChg chg="del">
        <pc:chgData name="Nina Polishook" userId="e6940477-2874-4827-84ea-8b261e5411a5" providerId="ADAL" clId="{C2911BDA-F61C-4C3D-9F28-C149FE950D27}" dt="2024-06-21T22:45:17.426" v="6" actId="2696"/>
        <pc:sldMkLst>
          <pc:docMk/>
          <pc:sldMk cId="1387751794" sldId="274"/>
        </pc:sldMkLst>
      </pc:sldChg>
      <pc:sldChg chg="modSp mod">
        <pc:chgData name="Nina Polishook" userId="e6940477-2874-4827-84ea-8b261e5411a5" providerId="ADAL" clId="{C2911BDA-F61C-4C3D-9F28-C149FE950D27}" dt="2024-06-25T22:37:24.038" v="4489" actId="2711"/>
        <pc:sldMkLst>
          <pc:docMk/>
          <pc:sldMk cId="2080764049" sldId="275"/>
        </pc:sldMkLst>
        <pc:spChg chg="mod">
          <ac:chgData name="Nina Polishook" userId="e6940477-2874-4827-84ea-8b261e5411a5" providerId="ADAL" clId="{C2911BDA-F61C-4C3D-9F28-C149FE950D27}" dt="2024-06-25T22:37:24.038" v="4489" actId="2711"/>
          <ac:spMkLst>
            <pc:docMk/>
            <pc:sldMk cId="2080764049" sldId="275"/>
            <ac:spMk id="4" creationId="{00000000-0000-0000-0000-000000000000}"/>
          </ac:spMkLst>
        </pc:spChg>
      </pc:sldChg>
      <pc:sldChg chg="modSp mod modNotesTx">
        <pc:chgData name="Nina Polishook" userId="e6940477-2874-4827-84ea-8b261e5411a5" providerId="ADAL" clId="{C2911BDA-F61C-4C3D-9F28-C149FE950D27}" dt="2024-06-25T22:38:25.317" v="4496" actId="2711"/>
        <pc:sldMkLst>
          <pc:docMk/>
          <pc:sldMk cId="4251026635" sldId="277"/>
        </pc:sldMkLst>
        <pc:spChg chg="mod">
          <ac:chgData name="Nina Polishook" userId="e6940477-2874-4827-84ea-8b261e5411a5" providerId="ADAL" clId="{C2911BDA-F61C-4C3D-9F28-C149FE950D27}" dt="2024-06-25T17:05:08.638" v="3691" actId="1076"/>
          <ac:spMkLst>
            <pc:docMk/>
            <pc:sldMk cId="4251026635" sldId="277"/>
            <ac:spMk id="3" creationId="{1C2F727E-E45B-67B2-C6CD-99E50151C1C5}"/>
          </ac:spMkLst>
        </pc:spChg>
        <pc:spChg chg="mod">
          <ac:chgData name="Nina Polishook" userId="e6940477-2874-4827-84ea-8b261e5411a5" providerId="ADAL" clId="{C2911BDA-F61C-4C3D-9F28-C149FE950D27}" dt="2024-06-25T22:38:25.317" v="4496" actId="2711"/>
          <ac:spMkLst>
            <pc:docMk/>
            <pc:sldMk cId="4251026635" sldId="277"/>
            <ac:spMk id="4" creationId="{00000000-0000-0000-0000-000000000000}"/>
          </ac:spMkLst>
        </pc:spChg>
      </pc:sldChg>
      <pc:sldChg chg="del">
        <pc:chgData name="Nina Polishook" userId="e6940477-2874-4827-84ea-8b261e5411a5" providerId="ADAL" clId="{C2911BDA-F61C-4C3D-9F28-C149FE950D27}" dt="2024-06-25T20:18:44.769" v="4476" actId="47"/>
        <pc:sldMkLst>
          <pc:docMk/>
          <pc:sldMk cId="1310786168" sldId="278"/>
        </pc:sldMkLst>
      </pc:sldChg>
      <pc:sldChg chg="addSp delSp modSp add mod ord">
        <pc:chgData name="Nina Polishook" userId="e6940477-2874-4827-84ea-8b261e5411a5" providerId="ADAL" clId="{C2911BDA-F61C-4C3D-9F28-C149FE950D27}" dt="2024-06-28T15:24:52.724" v="5043"/>
        <pc:sldMkLst>
          <pc:docMk/>
          <pc:sldMk cId="79147286" sldId="279"/>
        </pc:sldMkLst>
        <pc:spChg chg="mod">
          <ac:chgData name="Nina Polishook" userId="e6940477-2874-4827-84ea-8b261e5411a5" providerId="ADAL" clId="{C2911BDA-F61C-4C3D-9F28-C149FE950D27}" dt="2024-06-24T16:27:47.418" v="343" actId="20577"/>
          <ac:spMkLst>
            <pc:docMk/>
            <pc:sldMk cId="79147286" sldId="279"/>
            <ac:spMk id="2" creationId="{00000000-0000-0000-0000-000000000000}"/>
          </ac:spMkLst>
        </pc:spChg>
        <pc:spChg chg="add del mod">
          <ac:chgData name="Nina Polishook" userId="e6940477-2874-4827-84ea-8b261e5411a5" providerId="ADAL" clId="{C2911BDA-F61C-4C3D-9F28-C149FE950D27}" dt="2024-06-24T16:27:45.673" v="342"/>
          <ac:spMkLst>
            <pc:docMk/>
            <pc:sldMk cId="79147286" sldId="279"/>
            <ac:spMk id="3" creationId="{00000000-0000-0000-0000-000000000000}"/>
          </ac:spMkLst>
        </pc:spChg>
        <pc:spChg chg="mod">
          <ac:chgData name="Nina Polishook" userId="e6940477-2874-4827-84ea-8b261e5411a5" providerId="ADAL" clId="{C2911BDA-F61C-4C3D-9F28-C149FE950D27}" dt="2024-06-25T22:38:51.324" v="4498" actId="2711"/>
          <ac:spMkLst>
            <pc:docMk/>
            <pc:sldMk cId="79147286" sldId="279"/>
            <ac:spMk id="4" creationId="{00000000-0000-0000-0000-000000000000}"/>
          </ac:spMkLst>
        </pc:spChg>
        <pc:spChg chg="add mod">
          <ac:chgData name="Nina Polishook" userId="e6940477-2874-4827-84ea-8b261e5411a5" providerId="ADAL" clId="{C2911BDA-F61C-4C3D-9F28-C149FE950D27}" dt="2024-06-28T15:24:52.724" v="5043"/>
          <ac:spMkLst>
            <pc:docMk/>
            <pc:sldMk cId="79147286" sldId="279"/>
            <ac:spMk id="5" creationId="{29BF0034-726B-66A5-475B-D66CE71C0018}"/>
          </ac:spMkLst>
        </pc:spChg>
        <pc:spChg chg="add mod">
          <ac:chgData name="Nina Polishook" userId="e6940477-2874-4827-84ea-8b261e5411a5" providerId="ADAL" clId="{C2911BDA-F61C-4C3D-9F28-C149FE950D27}" dt="2024-06-24T16:32:03.034" v="615" actId="1076"/>
          <ac:spMkLst>
            <pc:docMk/>
            <pc:sldMk cId="79147286" sldId="279"/>
            <ac:spMk id="6" creationId="{3257AA73-2477-2530-90DE-C317D8C8558F}"/>
          </ac:spMkLst>
        </pc:spChg>
      </pc:sldChg>
      <pc:sldChg chg="addSp modSp add del">
        <pc:chgData name="Nina Polishook" userId="e6940477-2874-4827-84ea-8b261e5411a5" providerId="ADAL" clId="{C2911BDA-F61C-4C3D-9F28-C149FE950D27}" dt="2024-06-24T15:45:42.646" v="302" actId="2696"/>
        <pc:sldMkLst>
          <pc:docMk/>
          <pc:sldMk cId="2989010889" sldId="279"/>
        </pc:sldMkLst>
        <pc:spChg chg="add mod">
          <ac:chgData name="Nina Polishook" userId="e6940477-2874-4827-84ea-8b261e5411a5" providerId="ADAL" clId="{C2911BDA-F61C-4C3D-9F28-C149FE950D27}" dt="2024-06-24T15:45:37.936" v="301"/>
          <ac:spMkLst>
            <pc:docMk/>
            <pc:sldMk cId="2989010889" sldId="279"/>
            <ac:spMk id="2" creationId="{62F46FF4-19A8-2E9F-2D4F-192C348D5DFE}"/>
          </ac:spMkLst>
        </pc:spChg>
      </pc:sldChg>
      <pc:sldChg chg="new del">
        <pc:chgData name="Nina Polishook" userId="e6940477-2874-4827-84ea-8b261e5411a5" providerId="ADAL" clId="{C2911BDA-F61C-4C3D-9F28-C149FE950D27}" dt="2024-06-24T17:03:23.314" v="1390" actId="680"/>
        <pc:sldMkLst>
          <pc:docMk/>
          <pc:sldMk cId="1643760296" sldId="280"/>
        </pc:sldMkLst>
      </pc:sldChg>
      <pc:sldChg chg="addSp delSp modSp add mod modNotesTx">
        <pc:chgData name="Nina Polishook" userId="e6940477-2874-4827-84ea-8b261e5411a5" providerId="ADAL" clId="{C2911BDA-F61C-4C3D-9F28-C149FE950D27}" dt="2024-06-25T22:38:57.716" v="4499" actId="2711"/>
        <pc:sldMkLst>
          <pc:docMk/>
          <pc:sldMk cId="2814662414" sldId="280"/>
        </pc:sldMkLst>
        <pc:spChg chg="mod">
          <ac:chgData name="Nina Polishook" userId="e6940477-2874-4827-84ea-8b261e5411a5" providerId="ADAL" clId="{C2911BDA-F61C-4C3D-9F28-C149FE950D27}" dt="2024-06-24T17:03:32.279" v="1392" actId="20577"/>
          <ac:spMkLst>
            <pc:docMk/>
            <pc:sldMk cId="2814662414" sldId="280"/>
            <ac:spMk id="2" creationId="{00000000-0000-0000-0000-000000000000}"/>
          </ac:spMkLst>
        </pc:spChg>
        <pc:spChg chg="mod">
          <ac:chgData name="Nina Polishook" userId="e6940477-2874-4827-84ea-8b261e5411a5" providerId="ADAL" clId="{C2911BDA-F61C-4C3D-9F28-C149FE950D27}" dt="2024-06-25T18:40:22.729" v="4464" actId="1076"/>
          <ac:spMkLst>
            <pc:docMk/>
            <pc:sldMk cId="2814662414" sldId="280"/>
            <ac:spMk id="3" creationId="{00000000-0000-0000-0000-000000000000}"/>
          </ac:spMkLst>
        </pc:spChg>
        <pc:spChg chg="mod">
          <ac:chgData name="Nina Polishook" userId="e6940477-2874-4827-84ea-8b261e5411a5" providerId="ADAL" clId="{C2911BDA-F61C-4C3D-9F28-C149FE950D27}" dt="2024-06-25T22:38:57.716" v="4499" actId="2711"/>
          <ac:spMkLst>
            <pc:docMk/>
            <pc:sldMk cId="2814662414" sldId="280"/>
            <ac:spMk id="4" creationId="{00000000-0000-0000-0000-000000000000}"/>
          </ac:spMkLst>
        </pc:spChg>
        <pc:spChg chg="add del mod">
          <ac:chgData name="Nina Polishook" userId="e6940477-2874-4827-84ea-8b261e5411a5" providerId="ADAL" clId="{C2911BDA-F61C-4C3D-9F28-C149FE950D27}" dt="2024-06-24T17:15:49.143" v="1547" actId="478"/>
          <ac:spMkLst>
            <pc:docMk/>
            <pc:sldMk cId="2814662414" sldId="280"/>
            <ac:spMk id="6" creationId="{9FD5BF83-15F0-A87F-E323-D89BEB7051FC}"/>
          </ac:spMkLst>
        </pc:spChg>
        <pc:spChg chg="add del mod">
          <ac:chgData name="Nina Polishook" userId="e6940477-2874-4827-84ea-8b261e5411a5" providerId="ADAL" clId="{C2911BDA-F61C-4C3D-9F28-C149FE950D27}" dt="2024-06-24T22:33:30.487" v="1906" actId="478"/>
          <ac:spMkLst>
            <pc:docMk/>
            <pc:sldMk cId="2814662414" sldId="280"/>
            <ac:spMk id="7" creationId="{2C08B154-CA68-E60F-1CE7-9B624A0D035B}"/>
          </ac:spMkLst>
        </pc:spChg>
        <pc:spChg chg="add mod">
          <ac:chgData name="Nina Polishook" userId="e6940477-2874-4827-84ea-8b261e5411a5" providerId="ADAL" clId="{C2911BDA-F61C-4C3D-9F28-C149FE950D27}" dt="2024-06-25T18:44:12.344" v="4475" actId="27107"/>
          <ac:spMkLst>
            <pc:docMk/>
            <pc:sldMk cId="2814662414" sldId="280"/>
            <ac:spMk id="7" creationId="{8233D838-4160-CF26-A2A5-8830775847CA}"/>
          </ac:spMkLst>
        </pc:spChg>
        <pc:picChg chg="add del mod">
          <ac:chgData name="Nina Polishook" userId="e6940477-2874-4827-84ea-8b261e5411a5" providerId="ADAL" clId="{C2911BDA-F61C-4C3D-9F28-C149FE950D27}" dt="2024-06-25T18:26:28.681" v="4422" actId="478"/>
          <ac:picMkLst>
            <pc:docMk/>
            <pc:sldMk cId="2814662414" sldId="280"/>
            <ac:picMk id="6" creationId="{4B111F8A-CAC0-A0D6-05C8-69F657A338C0}"/>
          </ac:picMkLst>
        </pc:picChg>
        <pc:picChg chg="add mod modCrop">
          <ac:chgData name="Nina Polishook" userId="e6940477-2874-4827-84ea-8b261e5411a5" providerId="ADAL" clId="{C2911BDA-F61C-4C3D-9F28-C149FE950D27}" dt="2024-06-25T18:30:30.780" v="4457" actId="14100"/>
          <ac:picMkLst>
            <pc:docMk/>
            <pc:sldMk cId="2814662414" sldId="280"/>
            <ac:picMk id="9" creationId="{69098CC9-CF80-ADD6-AB1A-A44969F22BA7}"/>
          </ac:picMkLst>
        </pc:picChg>
      </pc:sldChg>
      <pc:sldChg chg="addSp delSp modSp add mod">
        <pc:chgData name="Nina Polishook" userId="e6940477-2874-4827-84ea-8b261e5411a5" providerId="ADAL" clId="{C2911BDA-F61C-4C3D-9F28-C149FE950D27}" dt="2024-06-25T22:38:04.068" v="4494" actId="2711"/>
        <pc:sldMkLst>
          <pc:docMk/>
          <pc:sldMk cId="528987370" sldId="281"/>
        </pc:sldMkLst>
        <pc:spChg chg="add del mod">
          <ac:chgData name="Nina Polishook" userId="e6940477-2874-4827-84ea-8b261e5411a5" providerId="ADAL" clId="{C2911BDA-F61C-4C3D-9F28-C149FE950D27}" dt="2024-06-24T22:52:29.260" v="1942" actId="478"/>
          <ac:spMkLst>
            <pc:docMk/>
            <pc:sldMk cId="528987370" sldId="281"/>
            <ac:spMk id="2" creationId="{0855AB91-93A1-3AF3-FD89-19F51000F7ED}"/>
          </ac:spMkLst>
        </pc:spChg>
        <pc:spChg chg="del mod">
          <ac:chgData name="Nina Polishook" userId="e6940477-2874-4827-84ea-8b261e5411a5" providerId="ADAL" clId="{C2911BDA-F61C-4C3D-9F28-C149FE950D27}" dt="2024-06-24T22:21:11.857" v="1616"/>
          <ac:spMkLst>
            <pc:docMk/>
            <pc:sldMk cId="528987370" sldId="281"/>
            <ac:spMk id="3" creationId="{00000000-0000-0000-0000-000000000000}"/>
          </ac:spMkLst>
        </pc:spChg>
        <pc:spChg chg="mod">
          <ac:chgData name="Nina Polishook" userId="e6940477-2874-4827-84ea-8b261e5411a5" providerId="ADAL" clId="{C2911BDA-F61C-4C3D-9F28-C149FE950D27}" dt="2024-06-25T22:38:04.068" v="4494" actId="2711"/>
          <ac:spMkLst>
            <pc:docMk/>
            <pc:sldMk cId="528987370" sldId="281"/>
            <ac:spMk id="4" creationId="{00000000-0000-0000-0000-000000000000}"/>
          </ac:spMkLst>
        </pc:spChg>
        <pc:spChg chg="add del mod">
          <ac:chgData name="Nina Polishook" userId="e6940477-2874-4827-84ea-8b261e5411a5" providerId="ADAL" clId="{C2911BDA-F61C-4C3D-9F28-C149FE950D27}" dt="2024-06-24T22:53:39.862" v="1959" actId="478"/>
          <ac:spMkLst>
            <pc:docMk/>
            <pc:sldMk cId="528987370" sldId="281"/>
            <ac:spMk id="5" creationId="{7F38284D-2CF1-9FA7-0D69-A9C2A0930FD6}"/>
          </ac:spMkLst>
        </pc:spChg>
        <pc:spChg chg="add del mod">
          <ac:chgData name="Nina Polishook" userId="e6940477-2874-4827-84ea-8b261e5411a5" providerId="ADAL" clId="{C2911BDA-F61C-4C3D-9F28-C149FE950D27}" dt="2024-06-24T22:53:40.402" v="1960" actId="478"/>
          <ac:spMkLst>
            <pc:docMk/>
            <pc:sldMk cId="528987370" sldId="281"/>
            <ac:spMk id="6" creationId="{C770B134-CB73-84C7-3CD7-B83DDA770D7B}"/>
          </ac:spMkLst>
        </pc:spChg>
        <pc:spChg chg="mod">
          <ac:chgData name="Nina Polishook" userId="e6940477-2874-4827-84ea-8b261e5411a5" providerId="ADAL" clId="{C2911BDA-F61C-4C3D-9F28-C149FE950D27}" dt="2024-06-25T16:18:05.522" v="3087" actId="20577"/>
          <ac:spMkLst>
            <pc:docMk/>
            <pc:sldMk cId="528987370" sldId="281"/>
            <ac:spMk id="7" creationId="{7A580536-FE7A-8E87-B57D-7D59E89D2AA2}"/>
          </ac:spMkLst>
        </pc:spChg>
        <pc:spChg chg="add del mod">
          <ac:chgData name="Nina Polishook" userId="e6940477-2874-4827-84ea-8b261e5411a5" providerId="ADAL" clId="{C2911BDA-F61C-4C3D-9F28-C149FE950D27}" dt="2024-06-25T16:38:39.807" v="3118" actId="478"/>
          <ac:spMkLst>
            <pc:docMk/>
            <pc:sldMk cId="528987370" sldId="281"/>
            <ac:spMk id="8" creationId="{2C7AB1C0-D2C9-9A55-36F4-2A06B3139A8C}"/>
          </ac:spMkLst>
        </pc:spChg>
        <pc:spChg chg="add del mod">
          <ac:chgData name="Nina Polishook" userId="e6940477-2874-4827-84ea-8b261e5411a5" providerId="ADAL" clId="{C2911BDA-F61C-4C3D-9F28-C149FE950D27}" dt="2024-06-24T22:53:32.957" v="1958" actId="478"/>
          <ac:spMkLst>
            <pc:docMk/>
            <pc:sldMk cId="528987370" sldId="281"/>
            <ac:spMk id="8" creationId="{5DFBE0CE-A77A-4677-355D-E7CAAF9E92AF}"/>
          </ac:spMkLst>
        </pc:spChg>
        <pc:spChg chg="add mod">
          <ac:chgData name="Nina Polishook" userId="e6940477-2874-4827-84ea-8b261e5411a5" providerId="ADAL" clId="{C2911BDA-F61C-4C3D-9F28-C149FE950D27}" dt="2024-06-24T22:54:00.894" v="1964" actId="1076"/>
          <ac:spMkLst>
            <pc:docMk/>
            <pc:sldMk cId="528987370" sldId="281"/>
            <ac:spMk id="9" creationId="{4E173B35-A30C-4B49-0A31-7BA8FDAA07AF}"/>
          </ac:spMkLst>
        </pc:spChg>
        <pc:spChg chg="add mod">
          <ac:chgData name="Nina Polishook" userId="e6940477-2874-4827-84ea-8b261e5411a5" providerId="ADAL" clId="{C2911BDA-F61C-4C3D-9F28-C149FE950D27}" dt="2024-06-25T18:43:27.024" v="4474" actId="14100"/>
          <ac:spMkLst>
            <pc:docMk/>
            <pc:sldMk cId="528987370" sldId="281"/>
            <ac:spMk id="9" creationId="{F1B77CB7-C985-00DB-6125-37ADF7EF5441}"/>
          </ac:spMkLst>
        </pc:spChg>
        <pc:spChg chg="add mod">
          <ac:chgData name="Nina Polishook" userId="e6940477-2874-4827-84ea-8b261e5411a5" providerId="ADAL" clId="{C2911BDA-F61C-4C3D-9F28-C149FE950D27}" dt="2024-06-24T22:53:52.467" v="1963"/>
          <ac:spMkLst>
            <pc:docMk/>
            <pc:sldMk cId="528987370" sldId="281"/>
            <ac:spMk id="10" creationId="{64B0BA34-03BC-A5F5-5B2A-08049B2D6A82}"/>
          </ac:spMkLst>
        </pc:spChg>
        <pc:spChg chg="add mod">
          <ac:chgData name="Nina Polishook" userId="e6940477-2874-4827-84ea-8b261e5411a5" providerId="ADAL" clId="{C2911BDA-F61C-4C3D-9F28-C149FE950D27}" dt="2024-06-25T16:41:02.489" v="3147" actId="14100"/>
          <ac:spMkLst>
            <pc:docMk/>
            <pc:sldMk cId="528987370" sldId="281"/>
            <ac:spMk id="11" creationId="{B6F7B3C6-D701-4B8A-B11F-E38962CC07E4}"/>
          </ac:spMkLst>
        </pc:spChg>
        <pc:spChg chg="add del mod">
          <ac:chgData name="Nina Polishook" userId="e6940477-2874-4827-84ea-8b261e5411a5" providerId="ADAL" clId="{C2911BDA-F61C-4C3D-9F28-C149FE950D27}" dt="2024-06-24T22:56:36.759" v="1991" actId="478"/>
          <ac:spMkLst>
            <pc:docMk/>
            <pc:sldMk cId="528987370" sldId="281"/>
            <ac:spMk id="12" creationId="{32719D83-E19E-DB33-2957-CEDB42A4AA5B}"/>
          </ac:spMkLst>
        </pc:spChg>
        <pc:spChg chg="add mod">
          <ac:chgData name="Nina Polishook" userId="e6940477-2874-4827-84ea-8b261e5411a5" providerId="ADAL" clId="{C2911BDA-F61C-4C3D-9F28-C149FE950D27}" dt="2024-06-25T16:46:34.075" v="3232" actId="1076"/>
          <ac:spMkLst>
            <pc:docMk/>
            <pc:sldMk cId="528987370" sldId="281"/>
            <ac:spMk id="13" creationId="{2AC0C876-CB68-FE0A-713C-FFA4FD837B5B}"/>
          </ac:spMkLst>
        </pc:spChg>
        <pc:spChg chg="add del mod">
          <ac:chgData name="Nina Polishook" userId="e6940477-2874-4827-84ea-8b261e5411a5" providerId="ADAL" clId="{C2911BDA-F61C-4C3D-9F28-C149FE950D27}" dt="2024-06-24T23:01:34.690" v="2094" actId="478"/>
          <ac:spMkLst>
            <pc:docMk/>
            <pc:sldMk cId="528987370" sldId="281"/>
            <ac:spMk id="14" creationId="{DB193833-82AF-63B4-EFD1-6A9901690852}"/>
          </ac:spMkLst>
        </pc:spChg>
        <pc:spChg chg="add del mod">
          <ac:chgData name="Nina Polishook" userId="e6940477-2874-4827-84ea-8b261e5411a5" providerId="ADAL" clId="{C2911BDA-F61C-4C3D-9F28-C149FE950D27}" dt="2024-06-24T23:02:25.320" v="2107" actId="478"/>
          <ac:spMkLst>
            <pc:docMk/>
            <pc:sldMk cId="528987370" sldId="281"/>
            <ac:spMk id="15" creationId="{97770EC7-25B1-7B28-EF6F-90B072CDF56B}"/>
          </ac:spMkLst>
        </pc:spChg>
        <pc:spChg chg="add del">
          <ac:chgData name="Nina Polishook" userId="e6940477-2874-4827-84ea-8b261e5411a5" providerId="ADAL" clId="{C2911BDA-F61C-4C3D-9F28-C149FE950D27}" dt="2024-06-24T23:01:24.114" v="2093" actId="478"/>
          <ac:spMkLst>
            <pc:docMk/>
            <pc:sldMk cId="528987370" sldId="281"/>
            <ac:spMk id="16" creationId="{7577085A-6C7A-AC39-E56F-2BAD4211B36B}"/>
          </ac:spMkLst>
        </pc:spChg>
        <pc:spChg chg="add del mod">
          <ac:chgData name="Nina Polishook" userId="e6940477-2874-4827-84ea-8b261e5411a5" providerId="ADAL" clId="{C2911BDA-F61C-4C3D-9F28-C149FE950D27}" dt="2024-06-24T23:01:54.514" v="2097" actId="478"/>
          <ac:spMkLst>
            <pc:docMk/>
            <pc:sldMk cId="528987370" sldId="281"/>
            <ac:spMk id="17" creationId="{335DB114-BDAD-0DDE-0B55-3D339926DDC6}"/>
          </ac:spMkLst>
        </pc:spChg>
        <pc:spChg chg="add mod">
          <ac:chgData name="Nina Polishook" userId="e6940477-2874-4827-84ea-8b261e5411a5" providerId="ADAL" clId="{C2911BDA-F61C-4C3D-9F28-C149FE950D27}" dt="2024-06-25T16:45:30.140" v="3223" actId="14100"/>
          <ac:spMkLst>
            <pc:docMk/>
            <pc:sldMk cId="528987370" sldId="281"/>
            <ac:spMk id="18" creationId="{629104C8-8A18-9321-37AD-46BF648F4D87}"/>
          </ac:spMkLst>
        </pc:spChg>
        <pc:spChg chg="add mod">
          <ac:chgData name="Nina Polishook" userId="e6940477-2874-4827-84ea-8b261e5411a5" providerId="ADAL" clId="{C2911BDA-F61C-4C3D-9F28-C149FE950D27}" dt="2024-06-25T16:46:36.858" v="3233" actId="20577"/>
          <ac:spMkLst>
            <pc:docMk/>
            <pc:sldMk cId="528987370" sldId="281"/>
            <ac:spMk id="19" creationId="{BC6A550F-CFFF-1EBE-7E2A-C96C4CC74CC7}"/>
          </ac:spMkLst>
        </pc:spChg>
        <pc:spChg chg="add del mod">
          <ac:chgData name="Nina Polishook" userId="e6940477-2874-4827-84ea-8b261e5411a5" providerId="ADAL" clId="{C2911BDA-F61C-4C3D-9F28-C149FE950D27}" dt="2024-06-24T23:16:36.004" v="2570" actId="478"/>
          <ac:spMkLst>
            <pc:docMk/>
            <pc:sldMk cId="528987370" sldId="281"/>
            <ac:spMk id="20" creationId="{12E0392E-C96D-EC8E-A71E-272506E6A8A8}"/>
          </ac:spMkLst>
        </pc:spChg>
        <pc:picChg chg="add mod modCrop">
          <ac:chgData name="Nina Polishook" userId="e6940477-2874-4827-84ea-8b261e5411a5" providerId="ADAL" clId="{C2911BDA-F61C-4C3D-9F28-C149FE950D27}" dt="2024-06-25T16:45:44.889" v="3226" actId="1076"/>
          <ac:picMkLst>
            <pc:docMk/>
            <pc:sldMk cId="528987370" sldId="281"/>
            <ac:picMk id="3" creationId="{39DDDFA8-BD2E-A301-99F3-D2B53F636A94}"/>
          </ac:picMkLst>
        </pc:picChg>
        <pc:picChg chg="add del mod">
          <ac:chgData name="Nina Polishook" userId="e6940477-2874-4827-84ea-8b261e5411a5" providerId="ADAL" clId="{C2911BDA-F61C-4C3D-9F28-C149FE950D27}" dt="2024-06-25T16:38:39.807" v="3118" actId="478"/>
          <ac:picMkLst>
            <pc:docMk/>
            <pc:sldMk cId="528987370" sldId="281"/>
            <ac:picMk id="6" creationId="{5B0D220C-8F8A-650A-BF66-9057816E28CE}"/>
          </ac:picMkLst>
        </pc:picChg>
      </pc:sldChg>
      <pc:sldChg chg="delSp modSp add del mod">
        <pc:chgData name="Nina Polishook" userId="e6940477-2874-4827-84ea-8b261e5411a5" providerId="ADAL" clId="{C2911BDA-F61C-4C3D-9F28-C149FE950D27}" dt="2024-06-25T17:26:41.445" v="3830" actId="47"/>
        <pc:sldMkLst>
          <pc:docMk/>
          <pc:sldMk cId="1419679780" sldId="282"/>
        </pc:sldMkLst>
        <pc:spChg chg="mod">
          <ac:chgData name="Nina Polishook" userId="e6940477-2874-4827-84ea-8b261e5411a5" providerId="ADAL" clId="{C2911BDA-F61C-4C3D-9F28-C149FE950D27}" dt="2024-06-24T22:31:40.028" v="1863" actId="20577"/>
          <ac:spMkLst>
            <pc:docMk/>
            <pc:sldMk cId="1419679780" sldId="282"/>
            <ac:spMk id="3" creationId="{00000000-0000-0000-0000-000000000000}"/>
          </ac:spMkLst>
        </pc:spChg>
        <pc:picChg chg="del">
          <ac:chgData name="Nina Polishook" userId="e6940477-2874-4827-84ea-8b261e5411a5" providerId="ADAL" clId="{C2911BDA-F61C-4C3D-9F28-C149FE950D27}" dt="2024-06-24T22:31:27.249" v="1816" actId="478"/>
          <ac:picMkLst>
            <pc:docMk/>
            <pc:sldMk cId="1419679780" sldId="282"/>
            <ac:picMk id="7" creationId="{BE43E47D-8DA9-5AFE-930E-356A59D6C8C1}"/>
          </ac:picMkLst>
        </pc:picChg>
      </pc:sldChg>
      <pc:sldChg chg="delSp modSp add mod">
        <pc:chgData name="Nina Polishook" userId="e6940477-2874-4827-84ea-8b261e5411a5" providerId="ADAL" clId="{C2911BDA-F61C-4C3D-9F28-C149FE950D27}" dt="2024-06-28T22:05:57.647" v="5256" actId="20577"/>
        <pc:sldMkLst>
          <pc:docMk/>
          <pc:sldMk cId="2521507570" sldId="282"/>
        </pc:sldMkLst>
        <pc:spChg chg="mod">
          <ac:chgData name="Nina Polishook" userId="e6940477-2874-4827-84ea-8b261e5411a5" providerId="ADAL" clId="{C2911BDA-F61C-4C3D-9F28-C149FE950D27}" dt="2024-06-28T22:05:57.647" v="5256" actId="20577"/>
          <ac:spMkLst>
            <pc:docMk/>
            <pc:sldMk cId="2521507570" sldId="282"/>
            <ac:spMk id="3" creationId="{00000000-0000-0000-0000-000000000000}"/>
          </ac:spMkLst>
        </pc:spChg>
        <pc:spChg chg="del">
          <ac:chgData name="Nina Polishook" userId="e6940477-2874-4827-84ea-8b261e5411a5" providerId="ADAL" clId="{C2911BDA-F61C-4C3D-9F28-C149FE950D27}" dt="2024-06-26T20:01:58.621" v="4935" actId="478"/>
          <ac:spMkLst>
            <pc:docMk/>
            <pc:sldMk cId="2521507570" sldId="282"/>
            <ac:spMk id="4" creationId="{00000000-0000-0000-0000-000000000000}"/>
          </ac:spMkLst>
        </pc:spChg>
        <pc:spChg chg="del">
          <ac:chgData name="Nina Polishook" userId="e6940477-2874-4827-84ea-8b261e5411a5" providerId="ADAL" clId="{C2911BDA-F61C-4C3D-9F28-C149FE950D27}" dt="2024-06-26T20:01:58.621" v="4935" actId="478"/>
          <ac:spMkLst>
            <pc:docMk/>
            <pc:sldMk cId="2521507570" sldId="282"/>
            <ac:spMk id="5" creationId="{00000000-0000-0000-0000-000000000000}"/>
          </ac:spMkLst>
        </pc:spChg>
        <pc:spChg chg="mod">
          <ac:chgData name="Nina Polishook" userId="e6940477-2874-4827-84ea-8b261e5411a5" providerId="ADAL" clId="{C2911BDA-F61C-4C3D-9F28-C149FE950D27}" dt="2024-06-26T20:03:52.814" v="4941" actId="14100"/>
          <ac:spMkLst>
            <pc:docMk/>
            <pc:sldMk cId="2521507570" sldId="282"/>
            <ac:spMk id="6" creationId="{00000000-0000-0000-0000-000000000000}"/>
          </ac:spMkLst>
        </pc:spChg>
        <pc:spChg chg="mod">
          <ac:chgData name="Nina Polishook" userId="e6940477-2874-4827-84ea-8b261e5411a5" providerId="ADAL" clId="{C2911BDA-F61C-4C3D-9F28-C149FE950D27}" dt="2024-06-26T20:04:43.871" v="4952" actId="20577"/>
          <ac:spMkLst>
            <pc:docMk/>
            <pc:sldMk cId="2521507570" sldId="282"/>
            <ac:spMk id="7" creationId="{00000000-0000-0000-0000-000000000000}"/>
          </ac:spMkLst>
        </pc:spChg>
        <pc:spChg chg="mod">
          <ac:chgData name="Nina Polishook" userId="e6940477-2874-4827-84ea-8b261e5411a5" providerId="ADAL" clId="{C2911BDA-F61C-4C3D-9F28-C149FE950D27}" dt="2024-06-26T20:05:17.886" v="4958" actId="14100"/>
          <ac:spMkLst>
            <pc:docMk/>
            <pc:sldMk cId="2521507570" sldId="282"/>
            <ac:spMk id="8" creationId="{00000000-0000-0000-0000-000000000000}"/>
          </ac:spMkLst>
        </pc:spChg>
        <pc:spChg chg="mod">
          <ac:chgData name="Nina Polishook" userId="e6940477-2874-4827-84ea-8b261e5411a5" providerId="ADAL" clId="{C2911BDA-F61C-4C3D-9F28-C149FE950D27}" dt="2024-06-26T20:05:29.726" v="4963" actId="3064"/>
          <ac:spMkLst>
            <pc:docMk/>
            <pc:sldMk cId="2521507570" sldId="282"/>
            <ac:spMk id="9" creationId="{00000000-0000-0000-0000-000000000000}"/>
          </ac:spMkLst>
        </pc:spChg>
        <pc:spChg chg="mod">
          <ac:chgData name="Nina Polishook" userId="e6940477-2874-4827-84ea-8b261e5411a5" providerId="ADAL" clId="{C2911BDA-F61C-4C3D-9F28-C149FE950D27}" dt="2024-06-26T20:05:17.886" v="4958" actId="14100"/>
          <ac:spMkLst>
            <pc:docMk/>
            <pc:sldMk cId="2521507570" sldId="282"/>
            <ac:spMk id="13" creationId="{0B5BB822-DFFC-3051-619F-2FF64AD67A5A}"/>
          </ac:spMkLst>
        </pc:spChg>
        <pc:spChg chg="mod">
          <ac:chgData name="Nina Polishook" userId="e6940477-2874-4827-84ea-8b261e5411a5" providerId="ADAL" clId="{C2911BDA-F61C-4C3D-9F28-C149FE950D27}" dt="2024-06-26T20:03:52.814" v="4941" actId="14100"/>
          <ac:spMkLst>
            <pc:docMk/>
            <pc:sldMk cId="2521507570" sldId="282"/>
            <ac:spMk id="14" creationId="{AF0621CF-53F0-B284-E769-C5E1D0E7C698}"/>
          </ac:spMkLst>
        </pc:spChg>
        <pc:spChg chg="del">
          <ac:chgData name="Nina Polishook" userId="e6940477-2874-4827-84ea-8b261e5411a5" providerId="ADAL" clId="{C2911BDA-F61C-4C3D-9F28-C149FE950D27}" dt="2024-06-26T20:01:58.621" v="4935" actId="478"/>
          <ac:spMkLst>
            <pc:docMk/>
            <pc:sldMk cId="2521507570" sldId="282"/>
            <ac:spMk id="15" creationId="{67719103-75CD-5013-4CAA-7145403F94C2}"/>
          </ac:spMkLst>
        </pc:spChg>
      </pc:sldChg>
      <pc:sldChg chg="addSp delSp modSp add del mod">
        <pc:chgData name="Nina Polishook" userId="e6940477-2874-4827-84ea-8b261e5411a5" providerId="ADAL" clId="{C2911BDA-F61C-4C3D-9F28-C149FE950D27}" dt="2024-06-25T16:15:03.233" v="3030" actId="47"/>
        <pc:sldMkLst>
          <pc:docMk/>
          <pc:sldMk cId="746008933" sldId="283"/>
        </pc:sldMkLst>
        <pc:spChg chg="add mod">
          <ac:chgData name="Nina Polishook" userId="e6940477-2874-4827-84ea-8b261e5411a5" providerId="ADAL" clId="{C2911BDA-F61C-4C3D-9F28-C149FE950D27}" dt="2024-06-24T23:19:28.635" v="2644" actId="5793"/>
          <ac:spMkLst>
            <pc:docMk/>
            <pc:sldMk cId="746008933" sldId="283"/>
            <ac:spMk id="2" creationId="{35A6CE84-EC66-CE47-AC06-3F5B9DDF7852}"/>
          </ac:spMkLst>
        </pc:spChg>
        <pc:spChg chg="del">
          <ac:chgData name="Nina Polishook" userId="e6940477-2874-4827-84ea-8b261e5411a5" providerId="ADAL" clId="{C2911BDA-F61C-4C3D-9F28-C149FE950D27}" dt="2024-06-24T23:16:47.027" v="2573" actId="478"/>
          <ac:spMkLst>
            <pc:docMk/>
            <pc:sldMk cId="746008933" sldId="283"/>
            <ac:spMk id="11" creationId="{B6F7B3C6-D701-4B8A-B11F-E38962CC07E4}"/>
          </ac:spMkLst>
        </pc:spChg>
        <pc:spChg chg="del">
          <ac:chgData name="Nina Polishook" userId="e6940477-2874-4827-84ea-8b261e5411a5" providerId="ADAL" clId="{C2911BDA-F61C-4C3D-9F28-C149FE950D27}" dt="2024-06-24T23:16:44.090" v="2572" actId="478"/>
          <ac:spMkLst>
            <pc:docMk/>
            <pc:sldMk cId="746008933" sldId="283"/>
            <ac:spMk id="13" creationId="{2AC0C876-CB68-FE0A-713C-FFA4FD837B5B}"/>
          </ac:spMkLst>
        </pc:spChg>
        <pc:spChg chg="del mod">
          <ac:chgData name="Nina Polishook" userId="e6940477-2874-4827-84ea-8b261e5411a5" providerId="ADAL" clId="{C2911BDA-F61C-4C3D-9F28-C149FE950D27}" dt="2024-06-24T23:16:56.259" v="2577" actId="478"/>
          <ac:spMkLst>
            <pc:docMk/>
            <pc:sldMk cId="746008933" sldId="283"/>
            <ac:spMk id="18" creationId="{629104C8-8A18-9321-37AD-46BF648F4D87}"/>
          </ac:spMkLst>
        </pc:spChg>
        <pc:spChg chg="del">
          <ac:chgData name="Nina Polishook" userId="e6940477-2874-4827-84ea-8b261e5411a5" providerId="ADAL" clId="{C2911BDA-F61C-4C3D-9F28-C149FE950D27}" dt="2024-06-24T23:16:58.067" v="2578" actId="478"/>
          <ac:spMkLst>
            <pc:docMk/>
            <pc:sldMk cId="746008933" sldId="283"/>
            <ac:spMk id="19" creationId="{BC6A550F-CFFF-1EBE-7E2A-C96C4CC74CC7}"/>
          </ac:spMkLst>
        </pc:spChg>
      </pc:sldChg>
      <pc:sldChg chg="delSp modSp add del mod">
        <pc:chgData name="Nina Polishook" userId="e6940477-2874-4827-84ea-8b261e5411a5" providerId="ADAL" clId="{C2911BDA-F61C-4C3D-9F28-C149FE950D27}" dt="2024-06-27T15:32:41.310" v="5041" actId="2696"/>
        <pc:sldMkLst>
          <pc:docMk/>
          <pc:sldMk cId="865537166" sldId="283"/>
        </pc:sldMkLst>
        <pc:graphicFrameChg chg="del modGraphic">
          <ac:chgData name="Nina Polishook" userId="e6940477-2874-4827-84ea-8b261e5411a5" providerId="ADAL" clId="{C2911BDA-F61C-4C3D-9F28-C149FE950D27}" dt="2024-06-27T15:32:37.263" v="5040" actId="478"/>
          <ac:graphicFrameMkLst>
            <pc:docMk/>
            <pc:sldMk cId="865537166" sldId="283"/>
            <ac:graphicFrameMk id="4" creationId="{00000000-0000-0000-0000-000000000000}"/>
          </ac:graphicFrameMkLst>
        </pc:graphicFrameChg>
      </pc:sldChg>
      <pc:sldChg chg="addSp delSp modSp add mod">
        <pc:chgData name="Nina Polishook" userId="e6940477-2874-4827-84ea-8b261e5411a5" providerId="ADAL" clId="{C2911BDA-F61C-4C3D-9F28-C149FE950D27}" dt="2024-06-28T15:56:49.313" v="5232"/>
        <pc:sldMkLst>
          <pc:docMk/>
          <pc:sldMk cId="3066474018" sldId="283"/>
        </pc:sldMkLst>
        <pc:spChg chg="mod">
          <ac:chgData name="Nina Polishook" userId="e6940477-2874-4827-84ea-8b261e5411a5" providerId="ADAL" clId="{C2911BDA-F61C-4C3D-9F28-C149FE950D27}" dt="2024-06-28T15:53:06.829" v="5093" actId="20577"/>
          <ac:spMkLst>
            <pc:docMk/>
            <pc:sldMk cId="3066474018" sldId="283"/>
            <ac:spMk id="2" creationId="{00000000-0000-0000-0000-000000000000}"/>
          </ac:spMkLst>
        </pc:spChg>
        <pc:spChg chg="del">
          <ac:chgData name="Nina Polishook" userId="e6940477-2874-4827-84ea-8b261e5411a5" providerId="ADAL" clId="{C2911BDA-F61C-4C3D-9F28-C149FE950D27}" dt="2024-06-28T15:53:13.464" v="5094" actId="478"/>
          <ac:spMkLst>
            <pc:docMk/>
            <pc:sldMk cId="3066474018" sldId="283"/>
            <ac:spMk id="3" creationId="{00000000-0000-0000-0000-000000000000}"/>
          </ac:spMkLst>
        </pc:spChg>
        <pc:graphicFrameChg chg="del">
          <ac:chgData name="Nina Polishook" userId="e6940477-2874-4827-84ea-8b261e5411a5" providerId="ADAL" clId="{C2911BDA-F61C-4C3D-9F28-C149FE950D27}" dt="2024-06-28T15:53:13.464" v="5094" actId="478"/>
          <ac:graphicFrameMkLst>
            <pc:docMk/>
            <pc:sldMk cId="3066474018" sldId="283"/>
            <ac:graphicFrameMk id="4" creationId="{00000000-0000-0000-0000-000000000000}"/>
          </ac:graphicFrameMkLst>
        </pc:graphicFrameChg>
        <pc:picChg chg="add mod modCrop">
          <ac:chgData name="Nina Polishook" userId="e6940477-2874-4827-84ea-8b261e5411a5" providerId="ADAL" clId="{C2911BDA-F61C-4C3D-9F28-C149FE950D27}" dt="2024-06-28T15:56:49.313" v="5232"/>
          <ac:picMkLst>
            <pc:docMk/>
            <pc:sldMk cId="3066474018" sldId="283"/>
            <ac:picMk id="7" creationId="{587FF491-D3FD-BA88-EDBB-C945E8212187}"/>
          </ac:picMkLst>
        </pc:picChg>
        <pc:picChg chg="add del mod modCrop">
          <ac:chgData name="Nina Polishook" userId="e6940477-2874-4827-84ea-8b261e5411a5" providerId="ADAL" clId="{C2911BDA-F61C-4C3D-9F28-C149FE950D27}" dt="2024-06-28T15:56:38.630" v="5231" actId="478"/>
          <ac:picMkLst>
            <pc:docMk/>
            <pc:sldMk cId="3066474018" sldId="283"/>
            <ac:picMk id="8" creationId="{9E8AF17A-9789-0821-97F7-B2ADC3AB64C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38957A4-906D-4B7D-9FFD-FE86AAB6AE00}" type="datetimeFigureOut">
              <a:rPr lang="en-US" smtClean="0"/>
              <a:t>8/28/2024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700FF9F5-B770-4696-ADF9-87D13D20AAEF}" type="slidenum">
              <a:rPr lang="en-US" smtClean="0"/>
              <a:t>‹#›</a:t>
            </a:fld>
            <a:endParaRPr lang="en-US"/>
          </a:p>
        </p:txBody>
      </p:sp>
    </p:spTree>
    <p:extLst>
      <p:ext uri="{BB962C8B-B14F-4D97-AF65-F5344CB8AC3E}">
        <p14:creationId xmlns:p14="http://schemas.microsoft.com/office/powerpoint/2010/main" val="3379921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FF9F5-B770-4696-ADF9-87D13D20AAEF}" type="slidenum">
              <a:rPr lang="en-US" smtClean="0"/>
              <a:t>1</a:t>
            </a:fld>
            <a:endParaRPr lang="en-US"/>
          </a:p>
        </p:txBody>
      </p:sp>
    </p:spTree>
    <p:extLst>
      <p:ext uri="{BB962C8B-B14F-4D97-AF65-F5344CB8AC3E}">
        <p14:creationId xmlns:p14="http://schemas.microsoft.com/office/powerpoint/2010/main" val="3682323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FF9F5-B770-4696-ADF9-87D13D20AAEF}" type="slidenum">
              <a:rPr lang="en-US" smtClean="0"/>
              <a:t>7</a:t>
            </a:fld>
            <a:endParaRPr lang="en-US"/>
          </a:p>
        </p:txBody>
      </p:sp>
    </p:spTree>
    <p:extLst>
      <p:ext uri="{BB962C8B-B14F-4D97-AF65-F5344CB8AC3E}">
        <p14:creationId xmlns:p14="http://schemas.microsoft.com/office/powerpoint/2010/main" val="194355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 of the corrective action by fta and fhwa that determined xyz. For more information… “</a:t>
            </a:r>
            <a:r>
              <a:rPr lang="en-US" sz="1200">
                <a:solidFill>
                  <a:srgbClr val="1A1A6F"/>
                </a:solidFill>
                <a:latin typeface="Bahnschrift SemiLight" panose="020B0502040204020203" pitchFamily="34" charset="0"/>
              </a:rPr>
              <a:t>These guidelines address joint Federal Highway Administration’s (FHWA) and Federal Transit Administration (FTA) compliance findings focused on the delegation of project selection authority for the CMAQ program and the suballocation and administration of the STBG program.”</a:t>
            </a:r>
            <a:endParaRPr lang="en-US"/>
          </a:p>
        </p:txBody>
      </p:sp>
      <p:sp>
        <p:nvSpPr>
          <p:cNvPr id="4" name="Slide Number Placeholder 3"/>
          <p:cNvSpPr>
            <a:spLocks noGrp="1"/>
          </p:cNvSpPr>
          <p:nvPr>
            <p:ph type="sldNum" sz="quarter" idx="5"/>
          </p:nvPr>
        </p:nvSpPr>
        <p:spPr/>
        <p:txBody>
          <a:bodyPr/>
          <a:lstStyle/>
          <a:p>
            <a:fld id="{700FF9F5-B770-4696-ADF9-87D13D20AAEF}" type="slidenum">
              <a:rPr lang="en-US" smtClean="0"/>
              <a:t>11</a:t>
            </a:fld>
            <a:endParaRPr lang="en-US"/>
          </a:p>
        </p:txBody>
      </p:sp>
    </p:spTree>
    <p:extLst>
      <p:ext uri="{BB962C8B-B14F-4D97-AF65-F5344CB8AC3E}">
        <p14:creationId xmlns:p14="http://schemas.microsoft.com/office/powerpoint/2010/main" val="1094761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maybe an arrow to explain</a:t>
            </a:r>
          </a:p>
        </p:txBody>
      </p:sp>
      <p:sp>
        <p:nvSpPr>
          <p:cNvPr id="4" name="Slide Number Placeholder 3"/>
          <p:cNvSpPr>
            <a:spLocks noGrp="1"/>
          </p:cNvSpPr>
          <p:nvPr>
            <p:ph type="sldNum" sz="quarter" idx="5"/>
          </p:nvPr>
        </p:nvSpPr>
        <p:spPr/>
        <p:txBody>
          <a:bodyPr/>
          <a:lstStyle/>
          <a:p>
            <a:fld id="{700FF9F5-B770-4696-ADF9-87D13D20AAEF}" type="slidenum">
              <a:rPr lang="en-US" smtClean="0"/>
              <a:t>13</a:t>
            </a:fld>
            <a:endParaRPr lang="en-US"/>
          </a:p>
        </p:txBody>
      </p:sp>
    </p:spTree>
    <p:extLst>
      <p:ext uri="{BB962C8B-B14F-4D97-AF65-F5344CB8AC3E}">
        <p14:creationId xmlns:p14="http://schemas.microsoft.com/office/powerpoint/2010/main" val="2411972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FF9F5-B770-4696-ADF9-87D13D20AAEF}" type="slidenum">
              <a:rPr lang="en-US" smtClean="0"/>
              <a:t>14</a:t>
            </a:fld>
            <a:endParaRPr lang="en-US"/>
          </a:p>
        </p:txBody>
      </p:sp>
    </p:spTree>
    <p:extLst>
      <p:ext uri="{BB962C8B-B14F-4D97-AF65-F5344CB8AC3E}">
        <p14:creationId xmlns:p14="http://schemas.microsoft.com/office/powerpoint/2010/main" val="3531869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solidFill>
                  <a:srgbClr val="1A1A6F"/>
                </a:solidFill>
                <a:latin typeface="Bahnschrift SemiLight" panose="020B0502040204020203" pitchFamily="34" charset="0"/>
                <a:cs typeface="Arial MT"/>
              </a:rPr>
              <a:t>“</a:t>
            </a:r>
            <a:r>
              <a:rPr lang="en-US" sz="1200" dirty="0">
                <a:latin typeface="Bahnschrift SemiLight" panose="020B0502040204020203" pitchFamily="34" charset="0"/>
              </a:rPr>
              <a:t>In future FTIP adoptions, more advanced database analytics combined with spatial analysis may be utilized to evaluate investments across the region and whether they are focused in under resourced or underserved areas. In the near term, SCAG has initiated an FTIP mapping tool through the updated </a:t>
            </a:r>
            <a:r>
              <a:rPr lang="en-US" sz="1200" dirty="0" err="1">
                <a:latin typeface="Bahnschrift SemiLight" panose="020B0502040204020203" pitchFamily="34" charset="0"/>
              </a:rPr>
              <a:t>eFTIP</a:t>
            </a:r>
            <a:r>
              <a:rPr lang="en-US" sz="1200" dirty="0">
                <a:latin typeface="Bahnschrift SemiLight" panose="020B0502040204020203" pitchFamily="34" charset="0"/>
              </a:rPr>
              <a:t> database to capture the location and extent of all projects including non-modeled (exempt) projects. SCAG will collaborate with the CTCs to enhance and take advantage of this feature, including providing assistance to those agencies that do not have the resources to complete this task. This information can potentially be used to evaluate investments geographically. When fully utilized, a web map feature will provide an opportunity for the public to view project locations and assess the relationship to the different demographic groups and communities. This interactive map will plot projects and highlight major features, such as project scope, funding, and lead agency information. Potentially, SCAG can assess how and where FTIP investments are being made and if there are issues with the balance of transportation improvements in under resourced or underserved areas to analyze equity in place. Any improvements to the FTIP process must be done in collaboration with the CTCs.”</a:t>
            </a:r>
            <a:endParaRPr lang="en-US" sz="1200" dirty="0">
              <a:latin typeface="Bahnschrift SemiLight" panose="020B0502040204020203" pitchFamily="34" charset="0"/>
              <a:cs typeface="Arial MT"/>
            </a:endParaRPr>
          </a:p>
        </p:txBody>
      </p:sp>
      <p:sp>
        <p:nvSpPr>
          <p:cNvPr id="4" name="Slide Number Placeholder 3"/>
          <p:cNvSpPr>
            <a:spLocks noGrp="1"/>
          </p:cNvSpPr>
          <p:nvPr>
            <p:ph type="sldNum" sz="quarter" idx="5"/>
          </p:nvPr>
        </p:nvSpPr>
        <p:spPr/>
        <p:txBody>
          <a:bodyPr/>
          <a:lstStyle/>
          <a:p>
            <a:fld id="{700FF9F5-B770-4696-ADF9-87D13D20AAEF}" type="slidenum">
              <a:rPr lang="en-US" smtClean="0"/>
              <a:t>15</a:t>
            </a:fld>
            <a:endParaRPr lang="en-US"/>
          </a:p>
        </p:txBody>
      </p:sp>
    </p:spTree>
    <p:extLst>
      <p:ext uri="{BB962C8B-B14F-4D97-AF65-F5344CB8AC3E}">
        <p14:creationId xmlns:p14="http://schemas.microsoft.com/office/powerpoint/2010/main" val="4197378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6" name="Holder 6"/>
          <p:cNvSpPr>
            <a:spLocks noGrp="1"/>
          </p:cNvSpPr>
          <p:nvPr>
            <p:ph type="sldNum" sz="quarter" idx="7"/>
          </p:nvPr>
        </p:nvSpPr>
        <p:spPr/>
        <p:txBody>
          <a:bodyPr lIns="0" tIns="0" rIns="0" bIns="0"/>
          <a:lstStyle>
            <a:lvl1pPr>
              <a:defRPr sz="2000" b="0" i="0">
                <a:solidFill>
                  <a:srgbClr val="00339A"/>
                </a:solidFill>
                <a:latin typeface="Arial MT"/>
                <a:cs typeface="Arial MT"/>
              </a:defRPr>
            </a:lvl1pPr>
          </a:lstStyle>
          <a:p>
            <a:pPr marL="38100">
              <a:lnSpc>
                <a:spcPts val="2315"/>
              </a:lnSpc>
            </a:pPr>
            <a:fld id="{81D60167-4931-47E6-BA6A-407CBD079E47}" type="slidenum">
              <a:rPr dirty="0"/>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2800" b="0" i="0">
                <a:solidFill>
                  <a:srgbClr val="1A1A6F"/>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6" name="Holder 6"/>
          <p:cNvSpPr>
            <a:spLocks noGrp="1"/>
          </p:cNvSpPr>
          <p:nvPr>
            <p:ph type="sldNum" sz="quarter" idx="7"/>
          </p:nvPr>
        </p:nvSpPr>
        <p:spPr/>
        <p:txBody>
          <a:bodyPr lIns="0" tIns="0" rIns="0" bIns="0"/>
          <a:lstStyle>
            <a:lvl1pPr>
              <a:defRPr sz="2000" b="0" i="0">
                <a:solidFill>
                  <a:srgbClr val="00339A"/>
                </a:solidFill>
                <a:latin typeface="Arial MT"/>
                <a:cs typeface="Arial MT"/>
              </a:defRPr>
            </a:lvl1pPr>
          </a:lstStyle>
          <a:p>
            <a:pPr marL="38100">
              <a:lnSpc>
                <a:spcPts val="2315"/>
              </a:lnSpc>
            </a:pPr>
            <a:fld id="{81D60167-4931-47E6-BA6A-407CBD079E47}" type="slidenum">
              <a:rPr dirty="0"/>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7" name="Holder 7"/>
          <p:cNvSpPr>
            <a:spLocks noGrp="1"/>
          </p:cNvSpPr>
          <p:nvPr>
            <p:ph type="sldNum" sz="quarter" idx="7"/>
          </p:nvPr>
        </p:nvSpPr>
        <p:spPr/>
        <p:txBody>
          <a:bodyPr lIns="0" tIns="0" rIns="0" bIns="0"/>
          <a:lstStyle>
            <a:lvl1pPr>
              <a:defRPr sz="2000" b="0" i="0">
                <a:solidFill>
                  <a:srgbClr val="00339A"/>
                </a:solidFill>
                <a:latin typeface="Arial MT"/>
                <a:cs typeface="Arial MT"/>
              </a:defRPr>
            </a:lvl1pPr>
          </a:lstStyle>
          <a:p>
            <a:pPr marL="38100">
              <a:lnSpc>
                <a:spcPts val="2315"/>
              </a:lnSpc>
            </a:pPr>
            <a:fld id="{81D60167-4931-47E6-BA6A-407CBD079E47}" type="slidenum">
              <a:rPr dirty="0"/>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17" name="bg object 17"/>
          <p:cNvSpPr/>
          <p:nvPr/>
        </p:nvSpPr>
        <p:spPr>
          <a:xfrm>
            <a:off x="0" y="0"/>
            <a:ext cx="12192000" cy="1066800"/>
          </a:xfrm>
          <a:custGeom>
            <a:avLst/>
            <a:gdLst/>
            <a:ahLst/>
            <a:cxnLst/>
            <a:rect l="l" t="t" r="r" b="b"/>
            <a:pathLst>
              <a:path w="12192000" h="1066800">
                <a:moveTo>
                  <a:pt x="12192000" y="0"/>
                </a:moveTo>
                <a:lnTo>
                  <a:pt x="0" y="0"/>
                </a:lnTo>
                <a:lnTo>
                  <a:pt x="0" y="1066800"/>
                </a:lnTo>
                <a:lnTo>
                  <a:pt x="12192000" y="1066800"/>
                </a:lnTo>
                <a:lnTo>
                  <a:pt x="12192000" y="0"/>
                </a:lnTo>
                <a:close/>
              </a:path>
            </a:pathLst>
          </a:custGeom>
          <a:solidFill>
            <a:srgbClr val="003399"/>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304800" y="6019800"/>
            <a:ext cx="670560" cy="609600"/>
          </a:xfrm>
          <a:prstGeom prst="rect">
            <a:avLst/>
          </a:prstGeom>
        </p:spPr>
      </p:pic>
      <p:pic>
        <p:nvPicPr>
          <p:cNvPr id="19" name="bg object 19"/>
          <p:cNvPicPr/>
          <p:nvPr/>
        </p:nvPicPr>
        <p:blipFill>
          <a:blip r:embed="rId4" cstate="print"/>
          <a:stretch>
            <a:fillRect/>
          </a:stretch>
        </p:blipFill>
        <p:spPr>
          <a:xfrm>
            <a:off x="0" y="1066799"/>
            <a:ext cx="12192000" cy="5791200"/>
          </a:xfrm>
          <a:prstGeom prst="rect">
            <a:avLst/>
          </a:prstGeom>
        </p:spPr>
      </p:pic>
      <p:pic>
        <p:nvPicPr>
          <p:cNvPr id="20" name="bg object 20"/>
          <p:cNvPicPr/>
          <p:nvPr/>
        </p:nvPicPr>
        <p:blipFill>
          <a:blip r:embed="rId5" cstate="print"/>
          <a:stretch>
            <a:fillRect/>
          </a:stretch>
        </p:blipFill>
        <p:spPr>
          <a:xfrm>
            <a:off x="3031235" y="1488948"/>
            <a:ext cx="6129527" cy="4736592"/>
          </a:xfrm>
          <a:prstGeom prst="rect">
            <a:avLst/>
          </a:prstGeom>
        </p:spPr>
      </p:pic>
      <p:sp>
        <p:nvSpPr>
          <p:cNvPr id="2" name="Holder 2"/>
          <p:cNvSpPr>
            <a:spLocks noGrp="1"/>
          </p:cNvSpPr>
          <p:nvPr>
            <p:ph type="title"/>
          </p:nvPr>
        </p:nvSpPr>
        <p:spPr/>
        <p:txBody>
          <a:bodyPr lIns="0" tIns="0" rIns="0" bIns="0"/>
          <a:lstStyle>
            <a:lvl1pPr>
              <a:defRPr sz="3200" b="0" i="0">
                <a:solidFill>
                  <a:schemeClr val="bg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5" name="Holder 5"/>
          <p:cNvSpPr>
            <a:spLocks noGrp="1"/>
          </p:cNvSpPr>
          <p:nvPr>
            <p:ph type="sldNum" sz="quarter" idx="7"/>
          </p:nvPr>
        </p:nvSpPr>
        <p:spPr/>
        <p:txBody>
          <a:bodyPr lIns="0" tIns="0" rIns="0" bIns="0"/>
          <a:lstStyle>
            <a:lvl1pPr>
              <a:defRPr sz="2000" b="0" i="0">
                <a:solidFill>
                  <a:srgbClr val="00339A"/>
                </a:solidFill>
                <a:latin typeface="Arial MT"/>
                <a:cs typeface="Arial MT"/>
              </a:defRPr>
            </a:lvl1pPr>
          </a:lstStyle>
          <a:p>
            <a:pPr marL="38100">
              <a:lnSpc>
                <a:spcPts val="2315"/>
              </a:lnSpc>
            </a:pPr>
            <a:fld id="{81D60167-4931-47E6-BA6A-407CBD079E47}" type="slidenum">
              <a:rPr dirty="0"/>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4" name="Holder 4"/>
          <p:cNvSpPr>
            <a:spLocks noGrp="1"/>
          </p:cNvSpPr>
          <p:nvPr>
            <p:ph type="sldNum" sz="quarter" idx="7"/>
          </p:nvPr>
        </p:nvSpPr>
        <p:spPr/>
        <p:txBody>
          <a:bodyPr lIns="0" tIns="0" rIns="0" bIns="0"/>
          <a:lstStyle>
            <a:lvl1pPr>
              <a:defRPr sz="2000" b="0" i="0">
                <a:solidFill>
                  <a:srgbClr val="00339A"/>
                </a:solidFill>
                <a:latin typeface="Arial MT"/>
                <a:cs typeface="Arial MT"/>
              </a:defRPr>
            </a:lvl1pPr>
          </a:lstStyle>
          <a:p>
            <a:pPr marL="38100">
              <a:lnSpc>
                <a:spcPts val="2315"/>
              </a:lnSpc>
            </a:pPr>
            <a:fld id="{81D60167-4931-47E6-BA6A-407CBD079E47}" type="slidenum">
              <a:rPr dirty="0"/>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6858000"/>
          </a:xfrm>
          <a:prstGeom prst="rect">
            <a:avLst/>
          </a:prstGeom>
        </p:spPr>
      </p:pic>
      <p:sp>
        <p:nvSpPr>
          <p:cNvPr id="17" name="bg object 17"/>
          <p:cNvSpPr/>
          <p:nvPr/>
        </p:nvSpPr>
        <p:spPr>
          <a:xfrm>
            <a:off x="0" y="0"/>
            <a:ext cx="12192000" cy="1066800"/>
          </a:xfrm>
          <a:custGeom>
            <a:avLst/>
            <a:gdLst/>
            <a:ahLst/>
            <a:cxnLst/>
            <a:rect l="l" t="t" r="r" b="b"/>
            <a:pathLst>
              <a:path w="12192000" h="1066800">
                <a:moveTo>
                  <a:pt x="12192000" y="0"/>
                </a:moveTo>
                <a:lnTo>
                  <a:pt x="0" y="0"/>
                </a:lnTo>
                <a:lnTo>
                  <a:pt x="0" y="1066800"/>
                </a:lnTo>
                <a:lnTo>
                  <a:pt x="12192000" y="1066800"/>
                </a:lnTo>
                <a:lnTo>
                  <a:pt x="12192000" y="0"/>
                </a:lnTo>
                <a:close/>
              </a:path>
            </a:pathLst>
          </a:custGeom>
          <a:solidFill>
            <a:srgbClr val="003399"/>
          </a:solidFill>
        </p:spPr>
        <p:txBody>
          <a:bodyPr wrap="square" lIns="0" tIns="0" rIns="0" bIns="0" rtlCol="0"/>
          <a:lstStyle/>
          <a:p>
            <a:endParaRPr/>
          </a:p>
        </p:txBody>
      </p:sp>
      <p:pic>
        <p:nvPicPr>
          <p:cNvPr id="18" name="bg object 18"/>
          <p:cNvPicPr/>
          <p:nvPr/>
        </p:nvPicPr>
        <p:blipFill>
          <a:blip r:embed="rId8" cstate="print"/>
          <a:stretch>
            <a:fillRect/>
          </a:stretch>
        </p:blipFill>
        <p:spPr>
          <a:xfrm>
            <a:off x="304800" y="6019800"/>
            <a:ext cx="670560" cy="609600"/>
          </a:xfrm>
          <a:prstGeom prst="rect">
            <a:avLst/>
          </a:prstGeom>
        </p:spPr>
      </p:pic>
      <p:pic>
        <p:nvPicPr>
          <p:cNvPr id="19" name="bg object 19"/>
          <p:cNvPicPr/>
          <p:nvPr/>
        </p:nvPicPr>
        <p:blipFill>
          <a:blip r:embed="rId9" cstate="print"/>
          <a:stretch>
            <a:fillRect/>
          </a:stretch>
        </p:blipFill>
        <p:spPr>
          <a:xfrm>
            <a:off x="0" y="1066799"/>
            <a:ext cx="12192000" cy="5791200"/>
          </a:xfrm>
          <a:prstGeom prst="rect">
            <a:avLst/>
          </a:prstGeom>
        </p:spPr>
      </p:pic>
      <p:sp>
        <p:nvSpPr>
          <p:cNvPr id="2" name="Holder 2"/>
          <p:cNvSpPr>
            <a:spLocks noGrp="1"/>
          </p:cNvSpPr>
          <p:nvPr>
            <p:ph type="title"/>
          </p:nvPr>
        </p:nvSpPr>
        <p:spPr>
          <a:xfrm>
            <a:off x="3435477" y="2621102"/>
            <a:ext cx="5134609" cy="514350"/>
          </a:xfrm>
          <a:prstGeom prst="rect">
            <a:avLst/>
          </a:prstGeom>
        </p:spPr>
        <p:txBody>
          <a:bodyPr wrap="square" lIns="0" tIns="0" rIns="0" bIns="0">
            <a:spAutoFit/>
          </a:bodyPr>
          <a:lstStyle>
            <a:lvl1pPr>
              <a:defRPr sz="3200" b="0" i="0">
                <a:solidFill>
                  <a:schemeClr val="bg1"/>
                </a:solidFill>
                <a:latin typeface="Arial Black"/>
                <a:cs typeface="Arial Black"/>
              </a:defRPr>
            </a:lvl1pPr>
          </a:lstStyle>
          <a:p>
            <a:endParaRPr/>
          </a:p>
        </p:txBody>
      </p:sp>
      <p:sp>
        <p:nvSpPr>
          <p:cNvPr id="3" name="Holder 3"/>
          <p:cNvSpPr>
            <a:spLocks noGrp="1"/>
          </p:cNvSpPr>
          <p:nvPr>
            <p:ph type="body" idx="1"/>
          </p:nvPr>
        </p:nvSpPr>
        <p:spPr>
          <a:xfrm>
            <a:off x="793572" y="1164925"/>
            <a:ext cx="10604855" cy="3533775"/>
          </a:xfrm>
          <a:prstGeom prst="rect">
            <a:avLst/>
          </a:prstGeom>
        </p:spPr>
        <p:txBody>
          <a:bodyPr wrap="square" lIns="0" tIns="0" rIns="0" bIns="0">
            <a:spAutoFit/>
          </a:bodyPr>
          <a:lstStyle>
            <a:lvl1pPr>
              <a:defRPr sz="2800" b="0" i="0">
                <a:solidFill>
                  <a:srgbClr val="1A1A6F"/>
                </a:solidFill>
                <a:latin typeface="Arial MT"/>
                <a:cs typeface="Arial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6" name="Holder 6"/>
          <p:cNvSpPr>
            <a:spLocks noGrp="1"/>
          </p:cNvSpPr>
          <p:nvPr>
            <p:ph type="sldNum" sz="quarter" idx="7"/>
          </p:nvPr>
        </p:nvSpPr>
        <p:spPr>
          <a:xfrm>
            <a:off x="11406251" y="6375356"/>
            <a:ext cx="360045" cy="310515"/>
          </a:xfrm>
          <a:prstGeom prst="rect">
            <a:avLst/>
          </a:prstGeom>
        </p:spPr>
        <p:txBody>
          <a:bodyPr wrap="square" lIns="0" tIns="0" rIns="0" bIns="0">
            <a:spAutoFit/>
          </a:bodyPr>
          <a:lstStyle>
            <a:lvl1pPr>
              <a:defRPr sz="2000" b="0" i="0">
                <a:solidFill>
                  <a:srgbClr val="00339A"/>
                </a:solidFill>
                <a:latin typeface="Arial MT"/>
                <a:cs typeface="Arial MT"/>
              </a:defRPr>
            </a:lvl1pPr>
          </a:lstStyle>
          <a:p>
            <a:pPr marL="38100">
              <a:lnSpc>
                <a:spcPts val="2315"/>
              </a:lnSpc>
            </a:pPr>
            <a:fld id="{81D60167-4931-47E6-BA6A-407CBD079E47}" type="slidenum">
              <a:rPr dirty="0"/>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oehha.ca.gov/calenviroscreen/sb535" TargetMode="External"/><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experience.arcgis.com/experience/0920984aa80a4362b8778d779b090723/page/ETC-Explorer---State-Results/" TargetMode="External"/><Relationship Id="rId5" Type="http://schemas.openxmlformats.org/officeDocument/2006/relationships/hyperlink" Target="https://screeningtool.geoplatform.gov/en/#9.58/33.5908/-117.8303" TargetMode="External"/><Relationship Id="rId4" Type="http://schemas.openxmlformats.org/officeDocument/2006/relationships/hyperlink" Target="https://hub.scag.ca.gov/datasets/daa7cbaf5b064399800f3426cbb64270_0/explore?location=33.813035%2C-117.849982%2C12.27"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bku@octa.net" TargetMode="External"/><Relationship Id="rId2" Type="http://schemas.openxmlformats.org/officeDocument/2006/relationships/hyperlink" Target="https://octa.net/programs-projects/programs/funding-programs/federal-funding/federal-transportation-improvement-program/" TargetMode="External"/><Relationship Id="rId1" Type="http://schemas.openxmlformats.org/officeDocument/2006/relationships/slideLayout" Target="../slideLayouts/slideLayout2.xml"/><Relationship Id="rId4" Type="http://schemas.openxmlformats.org/officeDocument/2006/relationships/hyperlink" Target="mailto:mkim@octa.ne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0"/>
            <a:ext cx="1626235" cy="4598035"/>
          </a:xfrm>
          <a:custGeom>
            <a:avLst/>
            <a:gdLst/>
            <a:ahLst/>
            <a:cxnLst/>
            <a:rect l="l" t="t" r="r" b="b"/>
            <a:pathLst>
              <a:path w="1626235" h="4598035">
                <a:moveTo>
                  <a:pt x="0" y="4597908"/>
                </a:moveTo>
                <a:lnTo>
                  <a:pt x="1626108" y="4597908"/>
                </a:lnTo>
                <a:lnTo>
                  <a:pt x="1626108" y="0"/>
                </a:lnTo>
                <a:lnTo>
                  <a:pt x="0" y="0"/>
                </a:lnTo>
                <a:lnTo>
                  <a:pt x="0" y="4597908"/>
                </a:lnTo>
                <a:close/>
              </a:path>
            </a:pathLst>
          </a:custGeom>
          <a:solidFill>
            <a:srgbClr val="003399"/>
          </a:solidFill>
        </p:spPr>
        <p:txBody>
          <a:bodyPr wrap="square" lIns="0" tIns="0" rIns="0" bIns="0" rtlCol="0"/>
          <a:lstStyle/>
          <a:p>
            <a:endParaRPr/>
          </a:p>
        </p:txBody>
      </p:sp>
      <p:grpSp>
        <p:nvGrpSpPr>
          <p:cNvPr id="4" name="object 4"/>
          <p:cNvGrpSpPr/>
          <p:nvPr/>
        </p:nvGrpSpPr>
        <p:grpSpPr>
          <a:xfrm>
            <a:off x="1626108" y="0"/>
            <a:ext cx="10566400" cy="4837303"/>
            <a:chOff x="1626108" y="0"/>
            <a:chExt cx="10566400" cy="4837303"/>
          </a:xfrm>
        </p:grpSpPr>
        <p:sp>
          <p:nvSpPr>
            <p:cNvPr id="5" name="object 5"/>
            <p:cNvSpPr/>
            <p:nvPr/>
          </p:nvSpPr>
          <p:spPr>
            <a:xfrm>
              <a:off x="4876800" y="0"/>
              <a:ext cx="7315200" cy="4598035"/>
            </a:xfrm>
            <a:custGeom>
              <a:avLst/>
              <a:gdLst/>
              <a:ahLst/>
              <a:cxnLst/>
              <a:rect l="l" t="t" r="r" b="b"/>
              <a:pathLst>
                <a:path w="7315200" h="4598035">
                  <a:moveTo>
                    <a:pt x="0" y="4597908"/>
                  </a:moveTo>
                  <a:lnTo>
                    <a:pt x="7315200" y="4597908"/>
                  </a:lnTo>
                  <a:lnTo>
                    <a:pt x="7315200" y="0"/>
                  </a:lnTo>
                  <a:lnTo>
                    <a:pt x="0" y="0"/>
                  </a:lnTo>
                  <a:lnTo>
                    <a:pt x="0" y="4597908"/>
                  </a:lnTo>
                  <a:close/>
                </a:path>
              </a:pathLst>
            </a:custGeom>
            <a:solidFill>
              <a:srgbClr val="003399"/>
            </a:solidFill>
          </p:spPr>
          <p:txBody>
            <a:bodyPr wrap="square" lIns="0" tIns="0" rIns="0" bIns="0" rtlCol="0"/>
            <a:lstStyle/>
            <a:p>
              <a:endParaRPr/>
            </a:p>
          </p:txBody>
        </p:sp>
        <p:pic>
          <p:nvPicPr>
            <p:cNvPr id="6" name="object 6"/>
            <p:cNvPicPr/>
            <p:nvPr/>
          </p:nvPicPr>
          <p:blipFill rotWithShape="1">
            <a:blip r:embed="rId3" cstate="print"/>
            <a:srcRect l="1547"/>
            <a:stretch/>
          </p:blipFill>
          <p:spPr>
            <a:xfrm>
              <a:off x="1626108" y="0"/>
              <a:ext cx="3250692" cy="4648200"/>
            </a:xfrm>
            <a:prstGeom prst="rect">
              <a:avLst/>
            </a:prstGeom>
            <a:ln>
              <a:noFill/>
            </a:ln>
            <a:effectLst>
              <a:softEdge rad="0"/>
            </a:effectLst>
          </p:spPr>
        </p:pic>
        <p:sp>
          <p:nvSpPr>
            <p:cNvPr id="10" name="object 10"/>
            <p:cNvSpPr/>
            <p:nvPr/>
          </p:nvSpPr>
          <p:spPr>
            <a:xfrm>
              <a:off x="1626108" y="4597908"/>
              <a:ext cx="10566400" cy="239395"/>
            </a:xfrm>
            <a:custGeom>
              <a:avLst/>
              <a:gdLst/>
              <a:ahLst/>
              <a:cxnLst/>
              <a:rect l="l" t="t" r="r" b="b"/>
              <a:pathLst>
                <a:path w="10566400" h="239395">
                  <a:moveTo>
                    <a:pt x="10565892" y="0"/>
                  </a:moveTo>
                  <a:lnTo>
                    <a:pt x="0" y="0"/>
                  </a:lnTo>
                  <a:lnTo>
                    <a:pt x="0" y="239268"/>
                  </a:lnTo>
                  <a:lnTo>
                    <a:pt x="10565892" y="239268"/>
                  </a:lnTo>
                  <a:lnTo>
                    <a:pt x="10565892" y="0"/>
                  </a:lnTo>
                  <a:close/>
                </a:path>
              </a:pathLst>
            </a:custGeom>
            <a:solidFill>
              <a:srgbClr val="FF9900"/>
            </a:solidFill>
          </p:spPr>
          <p:txBody>
            <a:bodyPr wrap="square" lIns="0" tIns="0" rIns="0" bIns="0" rtlCol="0"/>
            <a:lstStyle/>
            <a:p>
              <a:endParaRPr/>
            </a:p>
          </p:txBody>
        </p:sp>
      </p:grpSp>
      <p:sp>
        <p:nvSpPr>
          <p:cNvPr id="17" name="object 17"/>
          <p:cNvSpPr txBox="1"/>
          <p:nvPr/>
        </p:nvSpPr>
        <p:spPr>
          <a:xfrm>
            <a:off x="3444015" y="2733091"/>
            <a:ext cx="5921375" cy="1503617"/>
          </a:xfrm>
          <a:prstGeom prst="rect">
            <a:avLst/>
          </a:prstGeom>
        </p:spPr>
        <p:txBody>
          <a:bodyPr vert="horz" wrap="square" lIns="0" tIns="13335" rIns="0" bIns="0" rtlCol="0">
            <a:spAutoFit/>
          </a:bodyPr>
          <a:lstStyle/>
          <a:p>
            <a:pPr marL="12700" marR="5080">
              <a:lnSpc>
                <a:spcPct val="100000"/>
              </a:lnSpc>
              <a:spcBef>
                <a:spcPts val="105"/>
              </a:spcBef>
            </a:pPr>
            <a:r>
              <a:rPr lang="en-US" sz="3200" b="1" spc="-5">
                <a:solidFill>
                  <a:srgbClr val="FFFFFF"/>
                </a:solidFill>
                <a:latin typeface="Bahnschrift" panose="020B0502040204020203" pitchFamily="34" charset="0"/>
                <a:cs typeface="Helvetica" panose="020B0604020202020204" pitchFamily="34" charset="0"/>
              </a:rPr>
              <a:t>Federal Transportation</a:t>
            </a:r>
          </a:p>
          <a:p>
            <a:pPr marL="12700" marR="5080">
              <a:lnSpc>
                <a:spcPct val="100000"/>
              </a:lnSpc>
              <a:spcBef>
                <a:spcPts val="105"/>
              </a:spcBef>
            </a:pPr>
            <a:r>
              <a:rPr sz="3200" b="1" spc="-5">
                <a:solidFill>
                  <a:srgbClr val="FFFFFF"/>
                </a:solidFill>
                <a:latin typeface="Bahnschrift" panose="020B0502040204020203" pitchFamily="34" charset="0"/>
                <a:cs typeface="Helvetica" panose="020B0604020202020204" pitchFamily="34" charset="0"/>
              </a:rPr>
              <a:t>Improvement Program </a:t>
            </a:r>
            <a:r>
              <a:rPr sz="3200" b="1">
                <a:solidFill>
                  <a:srgbClr val="FFFFFF"/>
                </a:solidFill>
                <a:latin typeface="Bahnschrift" panose="020B0502040204020203" pitchFamily="34" charset="0"/>
                <a:cs typeface="Helvetica" panose="020B0604020202020204" pitchFamily="34" charset="0"/>
              </a:rPr>
              <a:t>and </a:t>
            </a:r>
            <a:r>
              <a:rPr sz="3200" b="1" spc="-1055">
                <a:solidFill>
                  <a:srgbClr val="FFFFFF"/>
                </a:solidFill>
                <a:latin typeface="Bahnschrift" panose="020B0502040204020203" pitchFamily="34" charset="0"/>
                <a:cs typeface="Helvetica" panose="020B0604020202020204" pitchFamily="34" charset="0"/>
              </a:rPr>
              <a:t> </a:t>
            </a:r>
            <a:r>
              <a:rPr sz="3200" b="1">
                <a:solidFill>
                  <a:srgbClr val="FFFFFF"/>
                </a:solidFill>
                <a:latin typeface="Bahnschrift" panose="020B0502040204020203" pitchFamily="34" charset="0"/>
                <a:cs typeface="Helvetica" panose="020B0604020202020204" pitchFamily="34" charset="0"/>
              </a:rPr>
              <a:t>OCFundtracker</a:t>
            </a:r>
            <a:r>
              <a:rPr sz="3200" b="1" spc="-25">
                <a:solidFill>
                  <a:srgbClr val="FFFFFF"/>
                </a:solidFill>
                <a:latin typeface="Bahnschrift" panose="020B0502040204020203" pitchFamily="34" charset="0"/>
                <a:cs typeface="Helvetica" panose="020B0604020202020204" pitchFamily="34" charset="0"/>
              </a:rPr>
              <a:t> </a:t>
            </a:r>
            <a:r>
              <a:rPr sz="3200" b="1">
                <a:solidFill>
                  <a:srgbClr val="FFFFFF"/>
                </a:solidFill>
                <a:latin typeface="Bahnschrift" panose="020B0502040204020203" pitchFamily="34" charset="0"/>
                <a:cs typeface="Helvetica" panose="020B0604020202020204" pitchFamily="34" charset="0"/>
              </a:rPr>
              <a:t>Database</a:t>
            </a:r>
            <a:endParaRPr sz="3200" b="1">
              <a:latin typeface="Bahnschrift" panose="020B0502040204020203" pitchFamily="34" charset="0"/>
              <a:cs typeface="Helvetica" panose="020B0604020202020204" pitchFamily="34" charset="0"/>
            </a:endParaRPr>
          </a:p>
        </p:txBody>
      </p:sp>
      <p:sp>
        <p:nvSpPr>
          <p:cNvPr id="18" name="object 18"/>
          <p:cNvSpPr txBox="1"/>
          <p:nvPr/>
        </p:nvSpPr>
        <p:spPr>
          <a:xfrm>
            <a:off x="5295963" y="5010400"/>
            <a:ext cx="6194298" cy="382156"/>
          </a:xfrm>
          <a:prstGeom prst="rect">
            <a:avLst/>
          </a:prstGeom>
        </p:spPr>
        <p:txBody>
          <a:bodyPr vert="horz" wrap="square" lIns="0" tIns="12700" rIns="0" bIns="0" rtlCol="0">
            <a:spAutoFit/>
          </a:bodyPr>
          <a:lstStyle/>
          <a:p>
            <a:pPr marL="12700">
              <a:lnSpc>
                <a:spcPct val="100000"/>
              </a:lnSpc>
              <a:spcBef>
                <a:spcPts val="100"/>
              </a:spcBef>
            </a:pPr>
            <a:r>
              <a:rPr sz="2400" b="1" spc="-5">
                <a:solidFill>
                  <a:srgbClr val="FF9933"/>
                </a:solidFill>
                <a:latin typeface="Bahnschrift SemiBold" panose="020B0502040204020203" pitchFamily="34" charset="0"/>
                <a:cs typeface="Arial MT"/>
              </a:rPr>
              <a:t>2025</a:t>
            </a:r>
            <a:r>
              <a:rPr sz="2400" b="1">
                <a:solidFill>
                  <a:srgbClr val="FF9933"/>
                </a:solidFill>
                <a:latin typeface="Bahnschrift SemiBold" panose="020B0502040204020203" pitchFamily="34" charset="0"/>
                <a:cs typeface="Arial MT"/>
              </a:rPr>
              <a:t> TIP</a:t>
            </a:r>
            <a:r>
              <a:rPr sz="2400" b="1" spc="-15">
                <a:solidFill>
                  <a:srgbClr val="FF9933"/>
                </a:solidFill>
                <a:latin typeface="Bahnschrift SemiBold" panose="020B0502040204020203" pitchFamily="34" charset="0"/>
                <a:cs typeface="Arial MT"/>
              </a:rPr>
              <a:t> </a:t>
            </a:r>
            <a:r>
              <a:rPr sz="2400" b="1" spc="-5">
                <a:solidFill>
                  <a:srgbClr val="FF9933"/>
                </a:solidFill>
                <a:latin typeface="Bahnschrift SemiBold" panose="020B0502040204020203" pitchFamily="34" charset="0"/>
                <a:cs typeface="Arial MT"/>
              </a:rPr>
              <a:t>Database</a:t>
            </a:r>
            <a:r>
              <a:rPr sz="2400" b="1" spc="10">
                <a:solidFill>
                  <a:srgbClr val="FF9933"/>
                </a:solidFill>
                <a:latin typeface="Bahnschrift SemiBold" panose="020B0502040204020203" pitchFamily="34" charset="0"/>
                <a:cs typeface="Arial MT"/>
              </a:rPr>
              <a:t> </a:t>
            </a:r>
            <a:r>
              <a:rPr sz="2400" b="1" spc="-5">
                <a:solidFill>
                  <a:srgbClr val="FF9933"/>
                </a:solidFill>
                <a:latin typeface="Bahnschrift SemiBold" panose="020B0502040204020203" pitchFamily="34" charset="0"/>
                <a:cs typeface="Arial MT"/>
              </a:rPr>
              <a:t>and</a:t>
            </a:r>
            <a:r>
              <a:rPr sz="2400" b="1" spc="10">
                <a:solidFill>
                  <a:srgbClr val="FF9933"/>
                </a:solidFill>
                <a:latin typeface="Bahnschrift SemiBold" panose="020B0502040204020203" pitchFamily="34" charset="0"/>
                <a:cs typeface="Arial MT"/>
              </a:rPr>
              <a:t> </a:t>
            </a:r>
            <a:r>
              <a:rPr sz="2400" b="1" spc="-5">
                <a:solidFill>
                  <a:srgbClr val="FF9933"/>
                </a:solidFill>
                <a:latin typeface="Bahnschrift SemiBold" panose="020B0502040204020203" pitchFamily="34" charset="0"/>
                <a:cs typeface="Arial MT"/>
              </a:rPr>
              <a:t>Amendment</a:t>
            </a:r>
            <a:r>
              <a:rPr sz="2400" b="1">
                <a:solidFill>
                  <a:srgbClr val="FF9933"/>
                </a:solidFill>
                <a:latin typeface="Bahnschrift SemiBold" panose="020B0502040204020203" pitchFamily="34" charset="0"/>
                <a:cs typeface="Arial MT"/>
              </a:rPr>
              <a:t> Guide</a:t>
            </a:r>
            <a:endParaRPr sz="2400" b="1">
              <a:latin typeface="Bahnschrift SemiBold" panose="020B0502040204020203" pitchFamily="34" charset="0"/>
              <a:cs typeface="Arial MT"/>
            </a:endParaRPr>
          </a:p>
        </p:txBody>
      </p:sp>
      <p:grpSp>
        <p:nvGrpSpPr>
          <p:cNvPr id="19" name="object 19"/>
          <p:cNvGrpSpPr/>
          <p:nvPr/>
        </p:nvGrpSpPr>
        <p:grpSpPr>
          <a:xfrm>
            <a:off x="327754" y="397154"/>
            <a:ext cx="11482739" cy="6137168"/>
            <a:chOff x="327754" y="397154"/>
            <a:chExt cx="11482739" cy="6137168"/>
          </a:xfrm>
        </p:grpSpPr>
        <p:pic>
          <p:nvPicPr>
            <p:cNvPr id="20" name="object 20"/>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harpenSoften amount="8000"/>
                      </a14:imgEffect>
                      <a14:imgEffect>
                        <a14:saturation sat="200000"/>
                      </a14:imgEffect>
                    </a14:imgLayer>
                  </a14:imgProps>
                </a:ext>
              </a:extLst>
            </a:blip>
            <a:stretch>
              <a:fillRect/>
            </a:stretch>
          </p:blipFill>
          <p:spPr>
            <a:xfrm>
              <a:off x="8229600" y="397154"/>
              <a:ext cx="3580893" cy="2096669"/>
            </a:xfrm>
            <a:prstGeom prst="roundRect">
              <a:avLst>
                <a:gd name="adj" fmla="val 8594"/>
              </a:avLst>
            </a:prstGeom>
            <a:solidFill>
              <a:srgbClr val="FFFFFF">
                <a:shade val="85000"/>
              </a:srgbClr>
            </a:solidFill>
            <a:ln>
              <a:noFill/>
            </a:ln>
            <a:effectLst/>
          </p:spPr>
        </p:pic>
        <p:pic>
          <p:nvPicPr>
            <p:cNvPr id="21" name="object 21"/>
            <p:cNvPicPr/>
            <p:nvPr/>
          </p:nvPicPr>
          <p:blipFill>
            <a:blip r:embed="rId6" cstate="print">
              <a:duotone>
                <a:schemeClr val="accent6">
                  <a:shade val="45000"/>
                  <a:satMod val="135000"/>
                </a:schemeClr>
                <a:prstClr val="white"/>
              </a:duotone>
            </a:blip>
            <a:stretch>
              <a:fillRect/>
            </a:stretch>
          </p:blipFill>
          <p:spPr>
            <a:xfrm>
              <a:off x="1626108" y="4837303"/>
              <a:ext cx="3250692" cy="1697019"/>
            </a:xfrm>
            <a:prstGeom prst="roundRect">
              <a:avLst>
                <a:gd name="adj" fmla="val 8594"/>
              </a:avLst>
            </a:prstGeom>
            <a:solidFill>
              <a:srgbClr val="FFFFFF">
                <a:shade val="85000"/>
              </a:srgbClr>
            </a:solidFill>
            <a:ln>
              <a:noFill/>
            </a:ln>
            <a:effectLst/>
          </p:spPr>
        </p:pic>
        <p:pic>
          <p:nvPicPr>
            <p:cNvPr id="22" name="object 22"/>
            <p:cNvPicPr/>
            <p:nvPr/>
          </p:nvPicPr>
          <p:blipFill>
            <a:blip r:embed="rId7" cstate="print">
              <a:duotone>
                <a:schemeClr val="accent1">
                  <a:shade val="45000"/>
                  <a:satMod val="135000"/>
                </a:schemeClr>
                <a:prstClr val="white"/>
              </a:duotone>
              <a:alphaModFix/>
              <a:extLst>
                <a:ext uri="{BEBA8EAE-BF5A-486C-A8C5-ECC9F3942E4B}">
                  <a14:imgProps xmlns:a14="http://schemas.microsoft.com/office/drawing/2010/main">
                    <a14:imgLayer r:embed="rId8">
                      <a14:imgEffect>
                        <a14:sharpenSoften amount="13000"/>
                      </a14:imgEffect>
                      <a14:imgEffect>
                        <a14:brightnessContrast bright="-41000" contrast="49000"/>
                      </a14:imgEffect>
                    </a14:imgLayer>
                  </a14:imgProps>
                </a:ext>
              </a:extLst>
            </a:blip>
            <a:stretch>
              <a:fillRect/>
            </a:stretch>
          </p:blipFill>
          <p:spPr>
            <a:xfrm>
              <a:off x="327754" y="2733091"/>
              <a:ext cx="2788507" cy="1608643"/>
            </a:xfrm>
            <a:prstGeom prst="roundRect">
              <a:avLst>
                <a:gd name="adj" fmla="val 10493"/>
              </a:avLst>
            </a:prstGeom>
            <a:solidFill>
              <a:srgbClr val="FFFFFF">
                <a:shade val="85000"/>
              </a:srgbClr>
            </a:solidFill>
            <a:ln>
              <a:noFill/>
            </a:ln>
            <a:effectLst/>
          </p:spPr>
        </p:pic>
      </p:grpSp>
      <p:pic>
        <p:nvPicPr>
          <p:cNvPr id="23" name="object 21">
            <a:extLst>
              <a:ext uri="{FF2B5EF4-FFF2-40B4-BE49-F238E27FC236}">
                <a16:creationId xmlns:a16="http://schemas.microsoft.com/office/drawing/2014/main" id="{5CC71C1B-A68A-D170-B020-F2F016780538}"/>
              </a:ext>
            </a:extLst>
          </p:cNvPr>
          <p:cNvPicPr/>
          <p:nvPr/>
        </p:nvPicPr>
        <p:blipFill rotWithShape="1">
          <a:blip r:embed="rId6" cstate="print">
            <a:duotone>
              <a:schemeClr val="accent6">
                <a:shade val="45000"/>
                <a:satMod val="135000"/>
              </a:schemeClr>
              <a:prstClr val="white"/>
            </a:duotone>
          </a:blip>
          <a:srcRect b="26177"/>
          <a:stretch/>
        </p:blipFill>
        <p:spPr>
          <a:xfrm>
            <a:off x="1626108" y="4836447"/>
            <a:ext cx="3250692" cy="12527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1406251" y="6375356"/>
            <a:ext cx="360045" cy="294953"/>
          </a:xfrm>
          <a:prstGeom prst="rect">
            <a:avLst/>
          </a:prstGeom>
        </p:spPr>
        <p:txBody>
          <a:bodyPr vert="horz" wrap="square" lIns="0" tIns="0" rIns="0" bIns="0" rtlCol="0">
            <a:spAutoFit/>
          </a:bodyPr>
          <a:lstStyle/>
          <a:p>
            <a:pPr marL="38100">
              <a:lnSpc>
                <a:spcPts val="2315"/>
              </a:lnSpc>
            </a:pPr>
            <a:fld id="{81D60167-4931-47E6-BA6A-407CBD079E47}" type="slidenum">
              <a:rPr dirty="0">
                <a:latin typeface="Bahnschrift SemiCondensed" panose="020B0502040204020203" pitchFamily="34" charset="0"/>
              </a:rPr>
              <a:t>10</a:t>
            </a:fld>
            <a:endParaRPr>
              <a:latin typeface="Bahnschrift SemiCondensed" panose="020B0502040204020203" pitchFamily="34" charset="0"/>
            </a:endParaRPr>
          </a:p>
        </p:txBody>
      </p:sp>
      <p:sp>
        <p:nvSpPr>
          <p:cNvPr id="7" name="object 2">
            <a:extLst>
              <a:ext uri="{FF2B5EF4-FFF2-40B4-BE49-F238E27FC236}">
                <a16:creationId xmlns:a16="http://schemas.microsoft.com/office/drawing/2014/main" id="{7A580536-FE7A-8E87-B57D-7D59E89D2AA2}"/>
              </a:ext>
            </a:extLst>
          </p:cNvPr>
          <p:cNvSpPr txBox="1">
            <a:spLocks/>
          </p:cNvSpPr>
          <p:nvPr/>
        </p:nvSpPr>
        <p:spPr>
          <a:xfrm>
            <a:off x="304800" y="228600"/>
            <a:ext cx="10972800" cy="627736"/>
          </a:xfrm>
          <a:prstGeom prst="rect">
            <a:avLst/>
          </a:prstGeom>
        </p:spPr>
        <p:txBody>
          <a:bodyPr vert="horz" wrap="square" lIns="0" tIns="12065" rIns="0" bIns="0" rtlCol="0">
            <a:spAutoFit/>
          </a:bodyPr>
          <a:lstStyle>
            <a:lvl1pPr>
              <a:defRPr sz="3200" b="0" i="0">
                <a:solidFill>
                  <a:schemeClr val="bg1"/>
                </a:solidFill>
                <a:latin typeface="Arial Black"/>
                <a:ea typeface="+mj-ea"/>
                <a:cs typeface="Arial Black"/>
              </a:defRPr>
            </a:lvl1pPr>
          </a:lstStyle>
          <a:p>
            <a:pPr marL="12700">
              <a:spcBef>
                <a:spcPts val="95"/>
              </a:spcBef>
            </a:pPr>
            <a:r>
              <a:rPr lang="en-US" sz="4000" b="1" kern="0" spc="-5">
                <a:latin typeface="Bahnschrift" panose="020B0502040204020203" pitchFamily="34" charset="0"/>
              </a:rPr>
              <a:t>Federal Formula-Based Funding Sources</a:t>
            </a:r>
            <a:endParaRPr lang="en-US" sz="4000" b="1" kern="0">
              <a:latin typeface="Bahnschrift" panose="020B0502040204020203" pitchFamily="34" charset="0"/>
            </a:endParaRPr>
          </a:p>
        </p:txBody>
      </p:sp>
      <p:sp>
        <p:nvSpPr>
          <p:cNvPr id="11" name="Rectangle: Top Corners Rounded 10">
            <a:extLst>
              <a:ext uri="{FF2B5EF4-FFF2-40B4-BE49-F238E27FC236}">
                <a16:creationId xmlns:a16="http://schemas.microsoft.com/office/drawing/2014/main" id="{B6F7B3C6-D701-4B8A-B11F-E38962CC07E4}"/>
              </a:ext>
            </a:extLst>
          </p:cNvPr>
          <p:cNvSpPr/>
          <p:nvPr/>
        </p:nvSpPr>
        <p:spPr>
          <a:xfrm>
            <a:off x="1371600" y="1589314"/>
            <a:ext cx="4495800" cy="703936"/>
          </a:xfrm>
          <a:prstGeom prst="round2SameRect">
            <a:avLst>
              <a:gd name="adj1" fmla="val 18685"/>
              <a:gd name="adj2" fmla="val 0"/>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160"/>
              </a:lnSpc>
            </a:pPr>
            <a:r>
              <a:rPr lang="en-US" sz="2000" b="1">
                <a:solidFill>
                  <a:schemeClr val="tx1"/>
                </a:solidFill>
                <a:latin typeface="Bahnschrift" panose="020B0502040204020203" pitchFamily="34" charset="0"/>
              </a:rPr>
              <a:t>STBG: </a:t>
            </a:r>
            <a:r>
              <a:rPr lang="en-US" sz="2000">
                <a:solidFill>
                  <a:schemeClr val="tx1"/>
                </a:solidFill>
                <a:latin typeface="Bahnschrift" panose="020B0502040204020203" pitchFamily="34" charset="0"/>
              </a:rPr>
              <a:t>Surface Transportation Block Grant Program</a:t>
            </a:r>
          </a:p>
        </p:txBody>
      </p:sp>
      <p:sp>
        <p:nvSpPr>
          <p:cNvPr id="13" name="Rectangle: Top Corners Rounded 12">
            <a:extLst>
              <a:ext uri="{FF2B5EF4-FFF2-40B4-BE49-F238E27FC236}">
                <a16:creationId xmlns:a16="http://schemas.microsoft.com/office/drawing/2014/main" id="{2AC0C876-CB68-FE0A-713C-FFA4FD837B5B}"/>
              </a:ext>
            </a:extLst>
          </p:cNvPr>
          <p:cNvSpPr/>
          <p:nvPr/>
        </p:nvSpPr>
        <p:spPr>
          <a:xfrm>
            <a:off x="6629400" y="1589314"/>
            <a:ext cx="4305300" cy="703936"/>
          </a:xfrm>
          <a:prstGeom prst="round2SameRect">
            <a:avLst>
              <a:gd name="adj1" fmla="val 22165"/>
              <a:gd name="adj2" fmla="val 0"/>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160"/>
              </a:lnSpc>
            </a:pPr>
            <a:r>
              <a:rPr lang="en-US" sz="2000" b="1">
                <a:solidFill>
                  <a:schemeClr val="tx1"/>
                </a:solidFill>
                <a:latin typeface="Bahnschrift" panose="020B0502040204020203" pitchFamily="34" charset="0"/>
              </a:rPr>
              <a:t>CMAQ: </a:t>
            </a:r>
            <a:r>
              <a:rPr lang="en-US" sz="2000">
                <a:solidFill>
                  <a:schemeClr val="tx1"/>
                </a:solidFill>
                <a:latin typeface="Bahnschrift" panose="020B0502040204020203" pitchFamily="34" charset="0"/>
              </a:rPr>
              <a:t>Congestion Mitigation and Air Quality Improvement Program</a:t>
            </a:r>
          </a:p>
        </p:txBody>
      </p:sp>
      <p:sp>
        <p:nvSpPr>
          <p:cNvPr id="18" name="Rectangle: Top Corners Rounded 17">
            <a:extLst>
              <a:ext uri="{FF2B5EF4-FFF2-40B4-BE49-F238E27FC236}">
                <a16:creationId xmlns:a16="http://schemas.microsoft.com/office/drawing/2014/main" id="{629104C8-8A18-9321-37AD-46BF648F4D87}"/>
              </a:ext>
            </a:extLst>
          </p:cNvPr>
          <p:cNvSpPr/>
          <p:nvPr/>
        </p:nvSpPr>
        <p:spPr>
          <a:xfrm>
            <a:off x="1371600" y="2287806"/>
            <a:ext cx="4495800" cy="1979393"/>
          </a:xfrm>
          <a:prstGeom prst="round2SameRect">
            <a:avLst>
              <a:gd name="adj1" fmla="val 0"/>
              <a:gd name="adj2" fmla="val 0"/>
            </a:avLst>
          </a:prstGeom>
          <a:solidFill>
            <a:srgbClr val="FFF3EE"/>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t"/>
          <a:lstStyle/>
          <a:p>
            <a:pPr marL="0" marR="0">
              <a:spcBef>
                <a:spcPts val="0"/>
              </a:spcBef>
              <a:spcAft>
                <a:spcPts val="0"/>
              </a:spcAft>
            </a:pPr>
            <a:r>
              <a:rPr lang="en-US">
                <a:solidFill>
                  <a:schemeClr val="tx1"/>
                </a:solidFill>
                <a:latin typeface="Bahnschrift SemiLight" panose="020B0502040204020203" pitchFamily="34" charset="0"/>
                <a:ea typeface="Aptos" panose="020B0004020202020204" pitchFamily="34" charset="0"/>
                <a:cs typeface="Aptos" panose="020B0004020202020204" pitchFamily="34" charset="0"/>
              </a:rPr>
              <a:t>Eligible Projects:</a:t>
            </a:r>
            <a:endParaRPr lang="en-US" sz="1800">
              <a:solidFill>
                <a:schemeClr val="tx1"/>
              </a:solidFill>
              <a:effectLst/>
              <a:latin typeface="Bahnschrift SemiLight" panose="020B0502040204020203" pitchFamily="34" charset="0"/>
              <a:ea typeface="Aptos" panose="020B0004020202020204" pitchFamily="34" charset="0"/>
              <a:cs typeface="Aptos" panose="020B0004020202020204" pitchFamily="34" charset="0"/>
            </a:endParaRPr>
          </a:p>
          <a:p>
            <a:pPr lvl="1"/>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sym typeface="Wingdings" panose="05000000000000000000" pitchFamily="2" charset="2"/>
              </a:rPr>
              <a:t> </a:t>
            </a:r>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rPr>
              <a:t>Highway improvements</a:t>
            </a:r>
          </a:p>
          <a:p>
            <a:pPr lvl="1"/>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sym typeface="Wingdings" panose="05000000000000000000" pitchFamily="2" charset="2"/>
              </a:rPr>
              <a:t> </a:t>
            </a:r>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rPr>
              <a:t>Bridge construction and repair</a:t>
            </a:r>
          </a:p>
          <a:p>
            <a:pPr lvl="1"/>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sym typeface="Wingdings" panose="05000000000000000000" pitchFamily="2" charset="2"/>
              </a:rPr>
              <a:t> </a:t>
            </a:r>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rPr>
              <a:t>Transit capital projects</a:t>
            </a:r>
          </a:p>
          <a:p>
            <a:pPr lvl="1"/>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sym typeface="Wingdings" panose="05000000000000000000" pitchFamily="2" charset="2"/>
              </a:rPr>
              <a:t> </a:t>
            </a:r>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rPr>
              <a:t>Bicycle and pedestrian facilities</a:t>
            </a:r>
          </a:p>
          <a:p>
            <a:pPr lvl="1"/>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sym typeface="Wingdings" panose="05000000000000000000" pitchFamily="2" charset="2"/>
              </a:rPr>
              <a:t> </a:t>
            </a:r>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rPr>
              <a:t>Safety improvements</a:t>
            </a:r>
            <a:endParaRPr lang="en-US" sz="1400">
              <a:solidFill>
                <a:schemeClr val="tx1"/>
              </a:solidFill>
              <a:latin typeface="Bahnschrift SemiLight" panose="020B0502040204020203" pitchFamily="34" charset="0"/>
            </a:endParaRPr>
          </a:p>
          <a:p>
            <a:pPr>
              <a:lnSpc>
                <a:spcPts val="2160"/>
              </a:lnSpc>
            </a:pPr>
            <a:endParaRPr lang="en-US" sz="2400">
              <a:solidFill>
                <a:schemeClr val="tx1"/>
              </a:solidFill>
              <a:latin typeface="Bahnschrift SemiLight" panose="020B0502040204020203" pitchFamily="34" charset="0"/>
            </a:endParaRPr>
          </a:p>
        </p:txBody>
      </p:sp>
      <p:sp>
        <p:nvSpPr>
          <p:cNvPr id="19" name="Rectangle: Top Corners Rounded 18">
            <a:extLst>
              <a:ext uri="{FF2B5EF4-FFF2-40B4-BE49-F238E27FC236}">
                <a16:creationId xmlns:a16="http://schemas.microsoft.com/office/drawing/2014/main" id="{BC6A550F-CFFF-1EBE-7E2A-C96C4CC74CC7}"/>
              </a:ext>
            </a:extLst>
          </p:cNvPr>
          <p:cNvSpPr/>
          <p:nvPr/>
        </p:nvSpPr>
        <p:spPr>
          <a:xfrm>
            <a:off x="6629400" y="2293249"/>
            <a:ext cx="4305300" cy="3800943"/>
          </a:xfrm>
          <a:prstGeom prst="round2SameRect">
            <a:avLst>
              <a:gd name="adj1" fmla="val 0"/>
              <a:gd name="adj2" fmla="val 3687"/>
            </a:avLst>
          </a:prstGeom>
          <a:solidFill>
            <a:srgbClr val="FFF3EE"/>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t" anchorCtr="0"/>
          <a:lstStyle/>
          <a:p>
            <a:pPr marL="0" marR="0">
              <a:spcBef>
                <a:spcPts val="0"/>
              </a:spcBef>
              <a:spcAft>
                <a:spcPts val="0"/>
              </a:spcAft>
            </a:pPr>
            <a:r>
              <a:rPr lang="en-US">
                <a:solidFill>
                  <a:schemeClr val="tx1"/>
                </a:solidFill>
                <a:latin typeface="Bahnschrift SemiLight" panose="020B0502040204020203" pitchFamily="34" charset="0"/>
                <a:ea typeface="Aptos" panose="020B0004020202020204" pitchFamily="34" charset="0"/>
                <a:cs typeface="Aptos" panose="020B0004020202020204" pitchFamily="34" charset="0"/>
              </a:rPr>
              <a:t>Eligible Projects:</a:t>
            </a:r>
            <a:endParaRPr lang="en-US" sz="1800">
              <a:solidFill>
                <a:schemeClr val="tx1"/>
              </a:solidFill>
              <a:effectLst/>
              <a:latin typeface="Bahnschrift SemiLight" panose="020B0502040204020203" pitchFamily="34" charset="0"/>
              <a:ea typeface="Aptos" panose="020B0004020202020204" pitchFamily="34" charset="0"/>
              <a:cs typeface="Aptos" panose="020B0004020202020204" pitchFamily="34" charset="0"/>
            </a:endParaRPr>
          </a:p>
          <a:p>
            <a:pPr lvl="1"/>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sym typeface="Wingdings" panose="05000000000000000000" pitchFamily="2" charset="2"/>
              </a:rPr>
              <a:t> </a:t>
            </a:r>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rPr>
              <a:t>Public transit expansions</a:t>
            </a:r>
          </a:p>
          <a:p>
            <a:pPr lvl="1"/>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sym typeface="Wingdings" panose="05000000000000000000" pitchFamily="2" charset="2"/>
              </a:rPr>
              <a:t> </a:t>
            </a:r>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rPr>
              <a:t>Traffic flow improvements</a:t>
            </a:r>
          </a:p>
          <a:p>
            <a:pPr lvl="1"/>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sym typeface="Wingdings" panose="05000000000000000000" pitchFamily="2" charset="2"/>
              </a:rPr>
              <a:t> </a:t>
            </a:r>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rPr>
              <a:t>Bicycle and pedestrian pathways</a:t>
            </a:r>
          </a:p>
          <a:p>
            <a:pPr lvl="1"/>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sym typeface="Wingdings" panose="05000000000000000000" pitchFamily="2" charset="2"/>
              </a:rPr>
              <a:t> </a:t>
            </a:r>
            <a:r>
              <a:rPr lang="en-US" sz="1600">
                <a:solidFill>
                  <a:schemeClr val="tx1"/>
                </a:solidFill>
                <a:latin typeface="Bahnschrift SemiLight" panose="020B0502040204020203" pitchFamily="34" charset="0"/>
                <a:ea typeface="Aptos" panose="020B0004020202020204" pitchFamily="34" charset="0"/>
                <a:cs typeface="Aptos" panose="020B0004020202020204" pitchFamily="34" charset="0"/>
              </a:rPr>
              <a:t>Ridesharing programs</a:t>
            </a:r>
            <a:endPar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endParaRPr>
          </a:p>
          <a:p>
            <a:pPr lvl="1"/>
            <a:endPar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endParaRPr>
          </a:p>
          <a:p>
            <a:pPr lvl="1"/>
            <a:endPar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Bahnschrift SemiLight" panose="020B0502040204020203" pitchFamily="34" charset="0"/>
                <a:ea typeface="Aptos" panose="020B0004020202020204" pitchFamily="34" charset="0"/>
                <a:cs typeface="Aptos" panose="020B0004020202020204" pitchFamily="34" charset="0"/>
              </a:rPr>
              <a:t>Key Features:</a:t>
            </a:r>
          </a:p>
          <a:p>
            <a:pPr lvl="1"/>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sym typeface="Wingdings" panose="05000000000000000000" pitchFamily="2" charset="2"/>
              </a:rPr>
              <a:t> </a:t>
            </a:r>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rPr>
              <a:t>Focus on improving air quality</a:t>
            </a:r>
          </a:p>
          <a:p>
            <a:pPr lvl="1"/>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sym typeface="Wingdings" panose="05000000000000000000" pitchFamily="2" charset="2"/>
              </a:rPr>
              <a:t> </a:t>
            </a:r>
            <a:r>
              <a:rPr lang="en-US" sz="1600">
                <a:solidFill>
                  <a:schemeClr val="tx1"/>
                </a:solidFill>
                <a:effectLst/>
                <a:latin typeface="Bahnschrift SemiLight" panose="020B0502040204020203" pitchFamily="34" charset="0"/>
                <a:ea typeface="Aptos" panose="020B0004020202020204" pitchFamily="34" charset="0"/>
                <a:cs typeface="Aptos" panose="020B0004020202020204" pitchFamily="34" charset="0"/>
              </a:rPr>
              <a:t>Projects must demonstrate emission reduction benefits</a:t>
            </a:r>
          </a:p>
        </p:txBody>
      </p:sp>
      <p:pic>
        <p:nvPicPr>
          <p:cNvPr id="3" name="Picture 2" descr="A bus on the street&#10;&#10;Description automatically generated">
            <a:extLst>
              <a:ext uri="{FF2B5EF4-FFF2-40B4-BE49-F238E27FC236}">
                <a16:creationId xmlns:a16="http://schemas.microsoft.com/office/drawing/2014/main" id="{39DDDFA8-BD2E-A301-99F3-D2B53F636A94}"/>
              </a:ext>
            </a:extLst>
          </p:cNvPr>
          <p:cNvPicPr>
            <a:picLocks noChangeAspect="1"/>
          </p:cNvPicPr>
          <p:nvPr/>
        </p:nvPicPr>
        <p:blipFill rotWithShape="1">
          <a:blip r:embed="rId2" cstate="print">
            <a:duotone>
              <a:schemeClr val="accent6">
                <a:shade val="45000"/>
                <a:satMod val="135000"/>
              </a:schemeClr>
              <a:prstClr val="white"/>
            </a:duotone>
            <a:alphaModFix amt="70000"/>
            <a:extLst>
              <a:ext uri="{BEBA8EAE-BF5A-486C-A8C5-ECC9F3942E4B}">
                <a14:imgProps xmlns:a14="http://schemas.microsoft.com/office/drawing/2010/main">
                  <a14:imgLayer r:embed="rId3">
                    <a14:imgEffect>
                      <a14:sharpenSoften amount="6000"/>
                    </a14:imgEffect>
                    <a14:imgEffect>
                      <a14:colorTemperature colorTemp="1500"/>
                    </a14:imgEffect>
                  </a14:imgLayer>
                </a14:imgProps>
              </a:ext>
              <a:ext uri="{28A0092B-C50C-407E-A947-70E740481C1C}">
                <a14:useLocalDpi xmlns:a14="http://schemas.microsoft.com/office/drawing/2010/main" val="0"/>
              </a:ext>
            </a:extLst>
          </a:blip>
          <a:srcRect l="1016" t="24358" b="10556"/>
          <a:stretch/>
        </p:blipFill>
        <p:spPr>
          <a:xfrm>
            <a:off x="1371600" y="4114800"/>
            <a:ext cx="4495800" cy="1979393"/>
          </a:xfrm>
          <a:prstGeom prst="roundRect">
            <a:avLst>
              <a:gd name="adj" fmla="val 8594"/>
            </a:avLst>
          </a:prstGeom>
          <a:solidFill>
            <a:srgbClr val="FFFFFF">
              <a:shade val="85000"/>
            </a:srgbClr>
          </a:solidFill>
          <a:ln>
            <a:noFill/>
          </a:ln>
          <a:effectLst/>
        </p:spPr>
      </p:pic>
      <p:sp>
        <p:nvSpPr>
          <p:cNvPr id="9" name="object 9">
            <a:extLst>
              <a:ext uri="{FF2B5EF4-FFF2-40B4-BE49-F238E27FC236}">
                <a16:creationId xmlns:a16="http://schemas.microsoft.com/office/drawing/2014/main" id="{F1B77CB7-C985-00DB-6125-37ADF7EF5441}"/>
              </a:ext>
            </a:extLst>
          </p:cNvPr>
          <p:cNvSpPr txBox="1"/>
          <p:nvPr/>
        </p:nvSpPr>
        <p:spPr>
          <a:xfrm rot="10800000">
            <a:off x="1371600" y="4000497"/>
            <a:ext cx="4495800" cy="342902"/>
          </a:xfrm>
          <a:prstGeom prst="round2SameRect">
            <a:avLst>
              <a:gd name="adj1" fmla="val 0"/>
              <a:gd name="adj2" fmla="val 0"/>
            </a:avLst>
          </a:prstGeom>
          <a:solidFill>
            <a:srgbClr val="FFF3EE"/>
          </a:solidFill>
        </p:spPr>
        <p:txBody>
          <a:bodyPr vert="horz" wrap="square" lIns="0" tIns="109220" rIns="0" bIns="0" rtlCol="0">
            <a:noAutofit/>
          </a:bodyPr>
          <a:lstStyle/>
          <a:p>
            <a:pPr marL="178435" indent="-114935">
              <a:lnSpc>
                <a:spcPct val="100000"/>
              </a:lnSpc>
              <a:spcBef>
                <a:spcPts val="860"/>
              </a:spcBef>
              <a:buFont typeface="Arial MT"/>
              <a:buChar char="•"/>
              <a:tabLst>
                <a:tab pos="179070" algn="l"/>
              </a:tabLst>
            </a:pPr>
            <a:endParaRPr sz="1300">
              <a:latin typeface="Bahnschrift SemiLight" panose="020B0502040204020203" pitchFamily="34" charset="0"/>
              <a:cs typeface="Arial MT"/>
            </a:endParaRPr>
          </a:p>
        </p:txBody>
      </p:sp>
    </p:spTree>
    <p:extLst>
      <p:ext uri="{BB962C8B-B14F-4D97-AF65-F5344CB8AC3E}">
        <p14:creationId xmlns:p14="http://schemas.microsoft.com/office/powerpoint/2010/main" val="528987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28600"/>
            <a:ext cx="10808107" cy="627736"/>
          </a:xfrm>
          <a:prstGeom prst="rect">
            <a:avLst/>
          </a:prstGeom>
        </p:spPr>
        <p:txBody>
          <a:bodyPr vert="horz" wrap="square" lIns="0" tIns="12065" rIns="0" bIns="0" rtlCol="0">
            <a:spAutoFit/>
          </a:bodyPr>
          <a:lstStyle/>
          <a:p>
            <a:pPr marL="12700">
              <a:lnSpc>
                <a:spcPct val="100000"/>
              </a:lnSpc>
              <a:spcBef>
                <a:spcPts val="95"/>
              </a:spcBef>
            </a:pPr>
            <a:r>
              <a:rPr lang="en-US" sz="4000" b="1" spc="-5">
                <a:latin typeface="Bahnschrift" panose="020B0502040204020203" pitchFamily="34" charset="0"/>
              </a:rPr>
              <a:t>STBG/CMAQ Guideline Compliance</a:t>
            </a:r>
            <a:endParaRPr lang="en-US" sz="4000" b="1">
              <a:latin typeface="Bahnschrift" panose="020B0502040204020203" pitchFamily="34" charset="0"/>
            </a:endParaRPr>
          </a:p>
        </p:txBody>
      </p:sp>
      <p:sp>
        <p:nvSpPr>
          <p:cNvPr id="4" name="object 4"/>
          <p:cNvSpPr txBox="1"/>
          <p:nvPr/>
        </p:nvSpPr>
        <p:spPr>
          <a:xfrm>
            <a:off x="11201399" y="6375356"/>
            <a:ext cx="423291" cy="294953"/>
          </a:xfrm>
          <a:prstGeom prst="rect">
            <a:avLst/>
          </a:prstGeom>
        </p:spPr>
        <p:txBody>
          <a:bodyPr vert="horz" wrap="square" lIns="0" tIns="0" rIns="0" bIns="0" rtlCol="0">
            <a:spAutoFit/>
          </a:bodyPr>
          <a:lstStyle/>
          <a:p>
            <a:pPr marL="38100" marR="0" lvl="0" indent="0" algn="l" defTabSz="914400" rtl="0" eaLnBrk="1" fontAlgn="auto" latinLnBrk="0" hangingPunct="1">
              <a:lnSpc>
                <a:spcPts val="2315"/>
              </a:lnSpc>
              <a:spcBef>
                <a:spcPts val="0"/>
              </a:spcBef>
              <a:spcAft>
                <a:spcPts val="0"/>
              </a:spcAft>
              <a:buClrTx/>
              <a:buSzTx/>
              <a:buFontTx/>
              <a:buNone/>
              <a:tabLst/>
              <a:defRPr/>
            </a:pPr>
            <a:fld id="{81D60167-4931-47E6-BA6A-407CBD079E47}" type="slidenum">
              <a:rPr kumimoji="0" sz="2000" b="0" i="0" u="none" strike="noStrike" kern="1200" cap="none" spc="0" normalizeH="0" baseline="0" noProof="0" dirty="0">
                <a:ln>
                  <a:noFill/>
                </a:ln>
                <a:solidFill>
                  <a:srgbClr val="00339A"/>
                </a:solidFill>
                <a:effectLst/>
                <a:uLnTx/>
                <a:uFillTx/>
                <a:latin typeface="Bahnschrift SemiCondensed" panose="020B0502040204020203" pitchFamily="34" charset="0"/>
                <a:cs typeface="Arial MT"/>
              </a:rPr>
              <a:pPr marL="38100" marR="0" lvl="0" indent="0" algn="l" defTabSz="914400" rtl="0" eaLnBrk="1" fontAlgn="auto" latinLnBrk="0" hangingPunct="1">
                <a:lnSpc>
                  <a:spcPts val="2315"/>
                </a:lnSpc>
                <a:spcBef>
                  <a:spcPts val="0"/>
                </a:spcBef>
                <a:spcAft>
                  <a:spcPts val="0"/>
                </a:spcAft>
                <a:buClrTx/>
                <a:buSzTx/>
                <a:buFontTx/>
                <a:buNone/>
                <a:tabLst/>
                <a:defRPr/>
              </a:pPr>
              <a:t>11</a:t>
            </a:fld>
            <a:endParaRPr kumimoji="0" sz="2000" b="0" i="0" u="none" strike="noStrike" kern="1200" cap="none" spc="0" normalizeH="0" baseline="0" noProof="0">
              <a:ln>
                <a:noFill/>
              </a:ln>
              <a:solidFill>
                <a:prstClr val="black"/>
              </a:solidFill>
              <a:effectLst/>
              <a:uLnTx/>
              <a:uFillTx/>
              <a:latin typeface="Bahnschrift SemiCondensed" panose="020B0502040204020203" pitchFamily="34" charset="0"/>
              <a:cs typeface="Arial MT"/>
            </a:endParaRPr>
          </a:p>
        </p:txBody>
      </p:sp>
      <p:sp>
        <p:nvSpPr>
          <p:cNvPr id="3" name="object 3">
            <a:extLst>
              <a:ext uri="{FF2B5EF4-FFF2-40B4-BE49-F238E27FC236}">
                <a16:creationId xmlns:a16="http://schemas.microsoft.com/office/drawing/2014/main" id="{1C2F727E-E45B-67B2-C6CD-99E50151C1C5}"/>
              </a:ext>
            </a:extLst>
          </p:cNvPr>
          <p:cNvSpPr txBox="1"/>
          <p:nvPr/>
        </p:nvSpPr>
        <p:spPr>
          <a:xfrm>
            <a:off x="1066800" y="1524000"/>
            <a:ext cx="9510001" cy="4703660"/>
          </a:xfrm>
          <a:prstGeom prst="rect">
            <a:avLst/>
          </a:prstGeom>
        </p:spPr>
        <p:txBody>
          <a:bodyPr vert="horz" wrap="square" lIns="0" tIns="12065" rIns="0" bIns="0" rtlCol="0">
            <a:spAutoFit/>
          </a:bodyPr>
          <a:lstStyle/>
          <a:p>
            <a:pPr marL="474345" indent="-462280">
              <a:lnSpc>
                <a:spcPct val="150000"/>
              </a:lnSpc>
              <a:spcBef>
                <a:spcPts val="80"/>
              </a:spcBef>
              <a:buClr>
                <a:srgbClr val="F6A13B"/>
              </a:buClr>
              <a:buFont typeface="Wingdings"/>
              <a:buChar char=""/>
              <a:tabLst>
                <a:tab pos="474345" algn="l"/>
                <a:tab pos="474980" algn="l"/>
              </a:tabLst>
            </a:pPr>
            <a:r>
              <a:rPr lang="en-US" sz="2200">
                <a:solidFill>
                  <a:srgbClr val="1A1A6F"/>
                </a:solidFill>
                <a:latin typeface="Bahnschrift SemiLight" panose="020B0502040204020203" pitchFamily="34" charset="0"/>
                <a:cs typeface="Arial MT"/>
              </a:rPr>
              <a:t>Previously, funds were suballocated to counties based on formula and County Transportation Commissions (CTCs) such as OCTA had the flexibility to program the funding for project selection.</a:t>
            </a:r>
          </a:p>
          <a:p>
            <a:pPr marL="474345" indent="-462280">
              <a:lnSpc>
                <a:spcPct val="150000"/>
              </a:lnSpc>
              <a:spcBef>
                <a:spcPts val="80"/>
              </a:spcBef>
              <a:buClr>
                <a:srgbClr val="F6A13B"/>
              </a:buClr>
              <a:buFont typeface="Wingdings"/>
              <a:buChar char=""/>
              <a:tabLst>
                <a:tab pos="474345" algn="l"/>
                <a:tab pos="474980" algn="l"/>
              </a:tabLst>
            </a:pPr>
            <a:endParaRPr lang="en-US" sz="1400">
              <a:solidFill>
                <a:srgbClr val="1A1A6F"/>
              </a:solidFill>
              <a:latin typeface="Bahnschrift SemiLight" panose="020B0502040204020203" pitchFamily="34" charset="0"/>
              <a:cs typeface="Arial MT"/>
            </a:endParaRPr>
          </a:p>
          <a:p>
            <a:pPr marL="474345" indent="-462280">
              <a:lnSpc>
                <a:spcPct val="150000"/>
              </a:lnSpc>
              <a:spcBef>
                <a:spcPts val="80"/>
              </a:spcBef>
              <a:buClr>
                <a:srgbClr val="F6A13B"/>
              </a:buClr>
              <a:buFont typeface="Wingdings"/>
              <a:buChar char=""/>
              <a:tabLst>
                <a:tab pos="474345" algn="l"/>
                <a:tab pos="474980" algn="l"/>
              </a:tabLst>
            </a:pPr>
            <a:r>
              <a:rPr lang="en-US" sz="2200">
                <a:solidFill>
                  <a:srgbClr val="1A1A6F"/>
                </a:solidFill>
                <a:latin typeface="Bahnschrift SemiLight" panose="020B0502040204020203" pitchFamily="34" charset="0"/>
                <a:cs typeface="Arial MT"/>
              </a:rPr>
              <a:t>However, as of July 1, 2023, SCAG is responsible for STBG/CMAQ-funded project selection as the region’s MPO.</a:t>
            </a:r>
          </a:p>
          <a:p>
            <a:pPr marL="474345" indent="-462280">
              <a:lnSpc>
                <a:spcPct val="150000"/>
              </a:lnSpc>
              <a:spcBef>
                <a:spcPts val="80"/>
              </a:spcBef>
              <a:buClr>
                <a:srgbClr val="F6A13B"/>
              </a:buClr>
              <a:buFont typeface="Wingdings"/>
              <a:buChar char=""/>
              <a:tabLst>
                <a:tab pos="474345" algn="l"/>
                <a:tab pos="474980" algn="l"/>
              </a:tabLst>
            </a:pPr>
            <a:endParaRPr lang="en-US" sz="1400">
              <a:solidFill>
                <a:srgbClr val="1A1A6F"/>
              </a:solidFill>
              <a:latin typeface="Bahnschrift SemiLight" panose="020B0502040204020203" pitchFamily="34" charset="0"/>
              <a:cs typeface="Arial MT"/>
            </a:endParaRPr>
          </a:p>
          <a:p>
            <a:pPr marL="474345" indent="-462280">
              <a:lnSpc>
                <a:spcPct val="150000"/>
              </a:lnSpc>
              <a:spcBef>
                <a:spcPts val="80"/>
              </a:spcBef>
              <a:buClr>
                <a:srgbClr val="F6A13B"/>
              </a:buClr>
              <a:buFont typeface="Wingdings"/>
              <a:buChar char=""/>
              <a:tabLst>
                <a:tab pos="474345" algn="l"/>
                <a:tab pos="474980" algn="l"/>
              </a:tabLst>
            </a:pPr>
            <a:r>
              <a:rPr lang="en-US" sz="2200">
                <a:solidFill>
                  <a:srgbClr val="1A1A6F"/>
                </a:solidFill>
                <a:latin typeface="Bahnschrift SemiLight" panose="020B0502040204020203" pitchFamily="34" charset="0"/>
                <a:cs typeface="Arial MT"/>
              </a:rPr>
              <a:t>By issuing a corrective action, the FHWA and FTA shifted </a:t>
            </a:r>
            <a:r>
              <a:rPr lang="en-US" sz="2200">
                <a:solidFill>
                  <a:srgbClr val="1A1A6F"/>
                </a:solidFill>
                <a:latin typeface="Bahnschrift SemiLight" panose="020B0502040204020203" pitchFamily="34" charset="0"/>
              </a:rPr>
              <a:t>project selection authority for the CMAQ program and the administration of the STBG program to SCAG to be compliant with federal regulations.</a:t>
            </a:r>
            <a:endParaRPr lang="en-US" sz="2200">
              <a:solidFill>
                <a:srgbClr val="1A1A6F"/>
              </a:solidFill>
              <a:latin typeface="Bahnschrift SemiLight" panose="020B0502040204020203" pitchFamily="34" charset="0"/>
              <a:cs typeface="Arial MT"/>
            </a:endParaRPr>
          </a:p>
        </p:txBody>
      </p:sp>
    </p:spTree>
    <p:extLst>
      <p:ext uri="{BB962C8B-B14F-4D97-AF65-F5344CB8AC3E}">
        <p14:creationId xmlns:p14="http://schemas.microsoft.com/office/powerpoint/2010/main" val="4251026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066799"/>
            <a:ext cx="12192000" cy="5791200"/>
            <a:chOff x="0" y="1066799"/>
            <a:chExt cx="12192000" cy="5791200"/>
          </a:xfrm>
        </p:grpSpPr>
        <p:sp>
          <p:nvSpPr>
            <p:cNvPr id="3" name="object 3"/>
            <p:cNvSpPr/>
            <p:nvPr/>
          </p:nvSpPr>
          <p:spPr>
            <a:xfrm>
              <a:off x="1989582" y="1981961"/>
              <a:ext cx="2161540" cy="1297305"/>
            </a:xfrm>
            <a:custGeom>
              <a:avLst/>
              <a:gdLst/>
              <a:ahLst/>
              <a:cxnLst/>
              <a:rect l="l" t="t" r="r" b="b"/>
              <a:pathLst>
                <a:path w="2161540" h="1297304">
                  <a:moveTo>
                    <a:pt x="2031365" y="0"/>
                  </a:moveTo>
                  <a:lnTo>
                    <a:pt x="129667" y="0"/>
                  </a:lnTo>
                  <a:lnTo>
                    <a:pt x="79188" y="10187"/>
                  </a:lnTo>
                  <a:lnTo>
                    <a:pt x="37973" y="37972"/>
                  </a:lnTo>
                  <a:lnTo>
                    <a:pt x="10187" y="79188"/>
                  </a:lnTo>
                  <a:lnTo>
                    <a:pt x="0" y="129666"/>
                  </a:lnTo>
                  <a:lnTo>
                    <a:pt x="0" y="1167257"/>
                  </a:lnTo>
                  <a:lnTo>
                    <a:pt x="10187" y="1217735"/>
                  </a:lnTo>
                  <a:lnTo>
                    <a:pt x="37972" y="1258951"/>
                  </a:lnTo>
                  <a:lnTo>
                    <a:pt x="79188" y="1286736"/>
                  </a:lnTo>
                  <a:lnTo>
                    <a:pt x="129667" y="1296924"/>
                  </a:lnTo>
                  <a:lnTo>
                    <a:pt x="2031365" y="1296924"/>
                  </a:lnTo>
                  <a:lnTo>
                    <a:pt x="2081843" y="1286736"/>
                  </a:lnTo>
                  <a:lnTo>
                    <a:pt x="2123059" y="1258951"/>
                  </a:lnTo>
                  <a:lnTo>
                    <a:pt x="2150844" y="1217735"/>
                  </a:lnTo>
                  <a:lnTo>
                    <a:pt x="2161032" y="1167257"/>
                  </a:lnTo>
                  <a:lnTo>
                    <a:pt x="2161032" y="129666"/>
                  </a:lnTo>
                  <a:lnTo>
                    <a:pt x="2150844" y="79188"/>
                  </a:lnTo>
                  <a:lnTo>
                    <a:pt x="2123059" y="37973"/>
                  </a:lnTo>
                  <a:lnTo>
                    <a:pt x="2081843" y="10187"/>
                  </a:lnTo>
                  <a:lnTo>
                    <a:pt x="2031365" y="0"/>
                  </a:lnTo>
                  <a:close/>
                </a:path>
              </a:pathLst>
            </a:custGeom>
            <a:solidFill>
              <a:srgbClr val="003399"/>
            </a:solidFill>
          </p:spPr>
          <p:txBody>
            <a:bodyPr wrap="square" lIns="0" tIns="0" rIns="0" bIns="0" rtlCol="0"/>
            <a:lstStyle/>
            <a:p>
              <a:endParaRPr/>
            </a:p>
          </p:txBody>
        </p:sp>
        <p:sp>
          <p:nvSpPr>
            <p:cNvPr id="4" name="object 4"/>
            <p:cNvSpPr/>
            <p:nvPr/>
          </p:nvSpPr>
          <p:spPr>
            <a:xfrm>
              <a:off x="1989582" y="1981961"/>
              <a:ext cx="2161540" cy="1297305"/>
            </a:xfrm>
            <a:custGeom>
              <a:avLst/>
              <a:gdLst/>
              <a:ahLst/>
              <a:cxnLst/>
              <a:rect l="l" t="t" r="r" b="b"/>
              <a:pathLst>
                <a:path w="2161540" h="1297304">
                  <a:moveTo>
                    <a:pt x="0" y="129666"/>
                  </a:moveTo>
                  <a:lnTo>
                    <a:pt x="10187" y="79188"/>
                  </a:lnTo>
                  <a:lnTo>
                    <a:pt x="37973" y="37972"/>
                  </a:lnTo>
                  <a:lnTo>
                    <a:pt x="79188" y="10187"/>
                  </a:lnTo>
                  <a:lnTo>
                    <a:pt x="129667" y="0"/>
                  </a:lnTo>
                  <a:lnTo>
                    <a:pt x="2031365" y="0"/>
                  </a:lnTo>
                  <a:lnTo>
                    <a:pt x="2081843" y="10187"/>
                  </a:lnTo>
                  <a:lnTo>
                    <a:pt x="2123059" y="37973"/>
                  </a:lnTo>
                  <a:lnTo>
                    <a:pt x="2150844" y="79188"/>
                  </a:lnTo>
                  <a:lnTo>
                    <a:pt x="2161032" y="129666"/>
                  </a:lnTo>
                  <a:lnTo>
                    <a:pt x="2161032" y="1167257"/>
                  </a:lnTo>
                  <a:lnTo>
                    <a:pt x="2150844" y="1217735"/>
                  </a:lnTo>
                  <a:lnTo>
                    <a:pt x="2123059" y="1258951"/>
                  </a:lnTo>
                  <a:lnTo>
                    <a:pt x="2081843" y="1286736"/>
                  </a:lnTo>
                  <a:lnTo>
                    <a:pt x="2031365" y="1296924"/>
                  </a:lnTo>
                  <a:lnTo>
                    <a:pt x="129667" y="1296924"/>
                  </a:lnTo>
                  <a:lnTo>
                    <a:pt x="79188" y="1286736"/>
                  </a:lnTo>
                  <a:lnTo>
                    <a:pt x="37972" y="1258951"/>
                  </a:lnTo>
                  <a:lnTo>
                    <a:pt x="10187" y="1217735"/>
                  </a:lnTo>
                  <a:lnTo>
                    <a:pt x="0" y="1167257"/>
                  </a:lnTo>
                  <a:lnTo>
                    <a:pt x="0" y="129666"/>
                  </a:lnTo>
                  <a:close/>
                </a:path>
              </a:pathLst>
            </a:custGeom>
            <a:ln w="25400">
              <a:solidFill>
                <a:srgbClr val="FFFFFF"/>
              </a:solidFill>
            </a:ln>
          </p:spPr>
          <p:txBody>
            <a:bodyPr wrap="square" lIns="0" tIns="0" rIns="0" bIns="0" rtlCol="0"/>
            <a:lstStyle/>
            <a:p>
              <a:endParaRPr/>
            </a:p>
          </p:txBody>
        </p:sp>
      </p:grpSp>
      <p:sp>
        <p:nvSpPr>
          <p:cNvPr id="5" name="object 5"/>
          <p:cNvSpPr txBox="1">
            <a:spLocks noGrp="1"/>
          </p:cNvSpPr>
          <p:nvPr>
            <p:ph type="title"/>
          </p:nvPr>
        </p:nvSpPr>
        <p:spPr>
          <a:xfrm>
            <a:off x="316230" y="228129"/>
            <a:ext cx="7162003" cy="627736"/>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Bahnschrift" panose="020B0502040204020203" pitchFamily="34" charset="0"/>
              </a:rPr>
              <a:t>Base</a:t>
            </a:r>
            <a:r>
              <a:rPr sz="4000" b="1" spc="-10" dirty="0">
                <a:latin typeface="Bahnschrift" panose="020B0502040204020203" pitchFamily="34" charset="0"/>
              </a:rPr>
              <a:t> </a:t>
            </a:r>
            <a:r>
              <a:rPr sz="4000" b="1" spc="-5" dirty="0">
                <a:latin typeface="Bahnschrift" panose="020B0502040204020203" pitchFamily="34" charset="0"/>
              </a:rPr>
              <a:t>FTIP</a:t>
            </a:r>
            <a:r>
              <a:rPr sz="4000" b="1" spc="-25" dirty="0">
                <a:latin typeface="Bahnschrift" panose="020B0502040204020203" pitchFamily="34" charset="0"/>
              </a:rPr>
              <a:t> </a:t>
            </a:r>
            <a:r>
              <a:rPr lang="en-US" sz="4000" b="1" spc="-25" dirty="0">
                <a:latin typeface="Bahnschrift" panose="020B0502040204020203" pitchFamily="34" charset="0"/>
              </a:rPr>
              <a:t>Adoption </a:t>
            </a:r>
            <a:r>
              <a:rPr sz="4000" b="1" spc="-10" dirty="0">
                <a:latin typeface="Bahnschrift" panose="020B0502040204020203" pitchFamily="34" charset="0"/>
              </a:rPr>
              <a:t>Submittal</a:t>
            </a:r>
            <a:endParaRPr sz="4000" b="1" dirty="0">
              <a:latin typeface="Bahnschrift" panose="020B0502040204020203" pitchFamily="34" charset="0"/>
            </a:endParaRPr>
          </a:p>
        </p:txBody>
      </p:sp>
      <p:sp>
        <p:nvSpPr>
          <p:cNvPr id="6" name="object 6"/>
          <p:cNvSpPr txBox="1"/>
          <p:nvPr/>
        </p:nvSpPr>
        <p:spPr>
          <a:xfrm>
            <a:off x="2187067" y="2101559"/>
            <a:ext cx="1766570" cy="1057854"/>
          </a:xfrm>
          <a:prstGeom prst="rect">
            <a:avLst/>
          </a:prstGeom>
        </p:spPr>
        <p:txBody>
          <a:bodyPr vert="horz" wrap="square" lIns="0" tIns="51435" rIns="0" bIns="0" rtlCol="0">
            <a:spAutoFit/>
          </a:bodyPr>
          <a:lstStyle/>
          <a:p>
            <a:pPr marL="12065" marR="5080" indent="635" algn="ctr">
              <a:lnSpc>
                <a:spcPct val="86400"/>
              </a:lnSpc>
              <a:spcBef>
                <a:spcPts val="405"/>
              </a:spcBef>
            </a:pPr>
            <a:r>
              <a:rPr sz="1900" spc="-5">
                <a:solidFill>
                  <a:srgbClr val="FFFFFF"/>
                </a:solidFill>
                <a:latin typeface="Bahnschrift SemiLight" panose="020B0502040204020203" pitchFamily="34" charset="0"/>
                <a:cs typeface="Arial MT"/>
              </a:rPr>
              <a:t>Local Agency </a:t>
            </a:r>
            <a:r>
              <a:rPr sz="1900">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submits</a:t>
            </a:r>
            <a:r>
              <a:rPr sz="1900" spc="-50">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projects </a:t>
            </a:r>
            <a:r>
              <a:rPr sz="1900" spc="-515">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to</a:t>
            </a:r>
            <a:r>
              <a:rPr sz="1900" spc="-15">
                <a:solidFill>
                  <a:srgbClr val="FFFFFF"/>
                </a:solidFill>
                <a:latin typeface="Bahnschrift SemiLight" panose="020B0502040204020203" pitchFamily="34" charset="0"/>
                <a:cs typeface="Arial MT"/>
              </a:rPr>
              <a:t> </a:t>
            </a:r>
            <a:r>
              <a:rPr sz="1900" spc="-40">
                <a:solidFill>
                  <a:srgbClr val="FFFFFF"/>
                </a:solidFill>
                <a:latin typeface="Bahnschrift SemiLight" panose="020B0502040204020203" pitchFamily="34" charset="0"/>
                <a:cs typeface="Arial MT"/>
              </a:rPr>
              <a:t>OCTA</a:t>
            </a:r>
            <a:endParaRPr sz="1900">
              <a:latin typeface="Bahnschrift SemiLight" panose="020B0502040204020203" pitchFamily="34" charset="0"/>
              <a:cs typeface="Arial MT"/>
            </a:endParaRPr>
          </a:p>
        </p:txBody>
      </p:sp>
      <p:grpSp>
        <p:nvGrpSpPr>
          <p:cNvPr id="7" name="object 7"/>
          <p:cNvGrpSpPr/>
          <p:nvPr/>
        </p:nvGrpSpPr>
        <p:grpSpPr>
          <a:xfrm>
            <a:off x="4295521" y="1981961"/>
            <a:ext cx="2882265" cy="1297305"/>
            <a:chOff x="4295521" y="1981961"/>
            <a:chExt cx="2882265" cy="1297305"/>
          </a:xfrm>
        </p:grpSpPr>
        <p:sp>
          <p:nvSpPr>
            <p:cNvPr id="8" name="object 8"/>
            <p:cNvSpPr/>
            <p:nvPr/>
          </p:nvSpPr>
          <p:spPr>
            <a:xfrm>
              <a:off x="4295521" y="2439984"/>
              <a:ext cx="459105" cy="381001"/>
            </a:xfrm>
            <a:custGeom>
              <a:avLst/>
              <a:gdLst/>
              <a:ahLst/>
              <a:cxnLst/>
              <a:rect l="l" t="t" r="r" b="b"/>
              <a:pathLst>
                <a:path w="459104" h="536575">
                  <a:moveTo>
                    <a:pt x="229362" y="0"/>
                  </a:moveTo>
                  <a:lnTo>
                    <a:pt x="229362" y="107314"/>
                  </a:lnTo>
                  <a:lnTo>
                    <a:pt x="0" y="107314"/>
                  </a:lnTo>
                  <a:lnTo>
                    <a:pt x="0" y="429133"/>
                  </a:lnTo>
                  <a:lnTo>
                    <a:pt x="229362" y="429133"/>
                  </a:lnTo>
                  <a:lnTo>
                    <a:pt x="229362" y="536448"/>
                  </a:lnTo>
                  <a:lnTo>
                    <a:pt x="458724" y="268224"/>
                  </a:lnTo>
                  <a:lnTo>
                    <a:pt x="229362" y="0"/>
                  </a:lnTo>
                  <a:close/>
                </a:path>
              </a:pathLst>
            </a:custGeom>
            <a:solidFill>
              <a:srgbClr val="FF9907"/>
            </a:solidFill>
          </p:spPr>
          <p:txBody>
            <a:bodyPr wrap="square" lIns="0" tIns="0" rIns="0" bIns="0" rtlCol="0"/>
            <a:lstStyle/>
            <a:p>
              <a:endParaRPr/>
            </a:p>
          </p:txBody>
        </p:sp>
        <p:sp>
          <p:nvSpPr>
            <p:cNvPr id="9" name="object 9"/>
            <p:cNvSpPr/>
            <p:nvPr/>
          </p:nvSpPr>
          <p:spPr>
            <a:xfrm>
              <a:off x="5016246" y="1981961"/>
              <a:ext cx="2161540" cy="1297305"/>
            </a:xfrm>
            <a:custGeom>
              <a:avLst/>
              <a:gdLst/>
              <a:ahLst/>
              <a:cxnLst/>
              <a:rect l="l" t="t" r="r" b="b"/>
              <a:pathLst>
                <a:path w="2161540" h="1297304">
                  <a:moveTo>
                    <a:pt x="2031364" y="0"/>
                  </a:moveTo>
                  <a:lnTo>
                    <a:pt x="129666" y="0"/>
                  </a:lnTo>
                  <a:lnTo>
                    <a:pt x="79188" y="10187"/>
                  </a:lnTo>
                  <a:lnTo>
                    <a:pt x="37973" y="37972"/>
                  </a:lnTo>
                  <a:lnTo>
                    <a:pt x="10187" y="79188"/>
                  </a:lnTo>
                  <a:lnTo>
                    <a:pt x="0" y="129666"/>
                  </a:lnTo>
                  <a:lnTo>
                    <a:pt x="0" y="1167257"/>
                  </a:lnTo>
                  <a:lnTo>
                    <a:pt x="10187" y="1217735"/>
                  </a:lnTo>
                  <a:lnTo>
                    <a:pt x="37972" y="1258951"/>
                  </a:lnTo>
                  <a:lnTo>
                    <a:pt x="79188" y="1286736"/>
                  </a:lnTo>
                  <a:lnTo>
                    <a:pt x="129666" y="1296924"/>
                  </a:lnTo>
                  <a:lnTo>
                    <a:pt x="2031364" y="1296924"/>
                  </a:lnTo>
                  <a:lnTo>
                    <a:pt x="2081843" y="1286736"/>
                  </a:lnTo>
                  <a:lnTo>
                    <a:pt x="2123059" y="1258951"/>
                  </a:lnTo>
                  <a:lnTo>
                    <a:pt x="2150844" y="1217735"/>
                  </a:lnTo>
                  <a:lnTo>
                    <a:pt x="2161031" y="1167257"/>
                  </a:lnTo>
                  <a:lnTo>
                    <a:pt x="2161031" y="129666"/>
                  </a:lnTo>
                  <a:lnTo>
                    <a:pt x="2150844" y="79188"/>
                  </a:lnTo>
                  <a:lnTo>
                    <a:pt x="2123058" y="37973"/>
                  </a:lnTo>
                  <a:lnTo>
                    <a:pt x="2081843" y="10187"/>
                  </a:lnTo>
                  <a:lnTo>
                    <a:pt x="2031364" y="0"/>
                  </a:lnTo>
                  <a:close/>
                </a:path>
              </a:pathLst>
            </a:custGeom>
            <a:solidFill>
              <a:srgbClr val="003399"/>
            </a:solidFill>
          </p:spPr>
          <p:txBody>
            <a:bodyPr wrap="square" lIns="0" tIns="0" rIns="0" bIns="0" rtlCol="0"/>
            <a:lstStyle/>
            <a:p>
              <a:endParaRPr/>
            </a:p>
          </p:txBody>
        </p:sp>
        <p:sp>
          <p:nvSpPr>
            <p:cNvPr id="10" name="object 10"/>
            <p:cNvSpPr/>
            <p:nvPr/>
          </p:nvSpPr>
          <p:spPr>
            <a:xfrm>
              <a:off x="5016246" y="1981961"/>
              <a:ext cx="2161540" cy="1297305"/>
            </a:xfrm>
            <a:custGeom>
              <a:avLst/>
              <a:gdLst/>
              <a:ahLst/>
              <a:cxnLst/>
              <a:rect l="l" t="t" r="r" b="b"/>
              <a:pathLst>
                <a:path w="2161540" h="1297304">
                  <a:moveTo>
                    <a:pt x="0" y="129666"/>
                  </a:moveTo>
                  <a:lnTo>
                    <a:pt x="10187" y="79188"/>
                  </a:lnTo>
                  <a:lnTo>
                    <a:pt x="37973" y="37972"/>
                  </a:lnTo>
                  <a:lnTo>
                    <a:pt x="79188" y="10187"/>
                  </a:lnTo>
                  <a:lnTo>
                    <a:pt x="129666" y="0"/>
                  </a:lnTo>
                  <a:lnTo>
                    <a:pt x="2031364" y="0"/>
                  </a:lnTo>
                  <a:lnTo>
                    <a:pt x="2081843" y="10187"/>
                  </a:lnTo>
                  <a:lnTo>
                    <a:pt x="2123058" y="37973"/>
                  </a:lnTo>
                  <a:lnTo>
                    <a:pt x="2150844" y="79188"/>
                  </a:lnTo>
                  <a:lnTo>
                    <a:pt x="2161031" y="129666"/>
                  </a:lnTo>
                  <a:lnTo>
                    <a:pt x="2161031" y="1167257"/>
                  </a:lnTo>
                  <a:lnTo>
                    <a:pt x="2150844" y="1217735"/>
                  </a:lnTo>
                  <a:lnTo>
                    <a:pt x="2123059" y="1258951"/>
                  </a:lnTo>
                  <a:lnTo>
                    <a:pt x="2081843" y="1286736"/>
                  </a:lnTo>
                  <a:lnTo>
                    <a:pt x="2031364" y="1296924"/>
                  </a:lnTo>
                  <a:lnTo>
                    <a:pt x="129666" y="1296924"/>
                  </a:lnTo>
                  <a:lnTo>
                    <a:pt x="79188" y="1286736"/>
                  </a:lnTo>
                  <a:lnTo>
                    <a:pt x="37972" y="1258951"/>
                  </a:lnTo>
                  <a:lnTo>
                    <a:pt x="10187" y="1217735"/>
                  </a:lnTo>
                  <a:lnTo>
                    <a:pt x="0" y="1167257"/>
                  </a:lnTo>
                  <a:lnTo>
                    <a:pt x="0" y="129666"/>
                  </a:lnTo>
                  <a:close/>
                </a:path>
              </a:pathLst>
            </a:custGeom>
            <a:ln w="25400">
              <a:solidFill>
                <a:srgbClr val="FFFFFF"/>
              </a:solidFill>
            </a:ln>
          </p:spPr>
          <p:txBody>
            <a:bodyPr wrap="square" lIns="0" tIns="0" rIns="0" bIns="0" rtlCol="0"/>
            <a:lstStyle/>
            <a:p>
              <a:endParaRPr/>
            </a:p>
          </p:txBody>
        </p:sp>
      </p:grpSp>
      <p:sp>
        <p:nvSpPr>
          <p:cNvPr id="11" name="object 11"/>
          <p:cNvSpPr txBox="1"/>
          <p:nvPr/>
        </p:nvSpPr>
        <p:spPr>
          <a:xfrm>
            <a:off x="5160645" y="2075814"/>
            <a:ext cx="1873250" cy="1079783"/>
          </a:xfrm>
          <a:prstGeom prst="rect">
            <a:avLst/>
          </a:prstGeom>
        </p:spPr>
        <p:txBody>
          <a:bodyPr vert="horz" wrap="square" lIns="0" tIns="53340" rIns="0" bIns="0" rtlCol="0">
            <a:spAutoFit/>
          </a:bodyPr>
          <a:lstStyle/>
          <a:p>
            <a:pPr marL="12700" marR="5080" indent="-635" algn="ctr">
              <a:lnSpc>
                <a:spcPts val="1970"/>
              </a:lnSpc>
              <a:spcBef>
                <a:spcPts val="420"/>
              </a:spcBef>
            </a:pPr>
            <a:r>
              <a:rPr sz="1900" spc="-5">
                <a:solidFill>
                  <a:srgbClr val="FFFFFF"/>
                </a:solidFill>
                <a:latin typeface="Bahnschrift SemiLight" panose="020B0502040204020203" pitchFamily="34" charset="0"/>
                <a:cs typeface="Arial MT"/>
              </a:rPr>
              <a:t>OC</a:t>
            </a:r>
            <a:r>
              <a:rPr sz="1900" spc="-145">
                <a:solidFill>
                  <a:srgbClr val="FFFFFF"/>
                </a:solidFill>
                <a:latin typeface="Bahnschrift SemiLight" panose="020B0502040204020203" pitchFamily="34" charset="0"/>
                <a:cs typeface="Arial MT"/>
              </a:rPr>
              <a:t>T</a:t>
            </a:r>
            <a:r>
              <a:rPr sz="1900" spc="-5">
                <a:solidFill>
                  <a:srgbClr val="FFFFFF"/>
                </a:solidFill>
                <a:latin typeface="Bahnschrift SemiLight" panose="020B0502040204020203" pitchFamily="34" charset="0"/>
                <a:cs typeface="Arial MT"/>
              </a:rPr>
              <a:t>A</a:t>
            </a:r>
            <a:r>
              <a:rPr sz="1900" spc="-105">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revie</a:t>
            </a:r>
            <a:r>
              <a:rPr sz="1900" spc="-20">
                <a:solidFill>
                  <a:srgbClr val="FFFFFF"/>
                </a:solidFill>
                <a:latin typeface="Bahnschrift SemiLight" panose="020B0502040204020203" pitchFamily="34" charset="0"/>
                <a:cs typeface="Arial MT"/>
              </a:rPr>
              <a:t>w</a:t>
            </a:r>
            <a:r>
              <a:rPr sz="1900" spc="-5">
                <a:solidFill>
                  <a:srgbClr val="FFFFFF"/>
                </a:solidFill>
                <a:latin typeface="Bahnschrift SemiLight" panose="020B0502040204020203" pitchFamily="34" charset="0"/>
                <a:cs typeface="Arial MT"/>
              </a:rPr>
              <a:t>s  projects and </a:t>
            </a:r>
            <a:r>
              <a:rPr sz="1900">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submits</a:t>
            </a:r>
            <a:r>
              <a:rPr sz="1900" spc="-35">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to</a:t>
            </a:r>
            <a:r>
              <a:rPr sz="1900" spc="-35">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SCAG </a:t>
            </a:r>
            <a:r>
              <a:rPr sz="1900" spc="-515">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for</a:t>
            </a:r>
            <a:r>
              <a:rPr sz="1900" spc="-10">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evaluation</a:t>
            </a:r>
            <a:endParaRPr sz="1900">
              <a:latin typeface="Bahnschrift SemiLight" panose="020B0502040204020203" pitchFamily="34" charset="0"/>
              <a:cs typeface="Arial MT"/>
            </a:endParaRPr>
          </a:p>
        </p:txBody>
      </p:sp>
      <p:grpSp>
        <p:nvGrpSpPr>
          <p:cNvPr id="12" name="object 12"/>
          <p:cNvGrpSpPr/>
          <p:nvPr/>
        </p:nvGrpSpPr>
        <p:grpSpPr>
          <a:xfrm>
            <a:off x="8042910" y="1981961"/>
            <a:ext cx="2161540" cy="1297305"/>
            <a:chOff x="8042910" y="1981961"/>
            <a:chExt cx="2161540" cy="1297305"/>
          </a:xfrm>
        </p:grpSpPr>
        <p:sp>
          <p:nvSpPr>
            <p:cNvPr id="14" name="object 14"/>
            <p:cNvSpPr/>
            <p:nvPr/>
          </p:nvSpPr>
          <p:spPr>
            <a:xfrm>
              <a:off x="8042910" y="1981961"/>
              <a:ext cx="2161540" cy="1297305"/>
            </a:xfrm>
            <a:custGeom>
              <a:avLst/>
              <a:gdLst/>
              <a:ahLst/>
              <a:cxnLst/>
              <a:rect l="l" t="t" r="r" b="b"/>
              <a:pathLst>
                <a:path w="2161540" h="1297304">
                  <a:moveTo>
                    <a:pt x="2031365" y="0"/>
                  </a:moveTo>
                  <a:lnTo>
                    <a:pt x="129667" y="0"/>
                  </a:lnTo>
                  <a:lnTo>
                    <a:pt x="79188" y="10187"/>
                  </a:lnTo>
                  <a:lnTo>
                    <a:pt x="37973" y="37972"/>
                  </a:lnTo>
                  <a:lnTo>
                    <a:pt x="10187" y="79188"/>
                  </a:lnTo>
                  <a:lnTo>
                    <a:pt x="0" y="129666"/>
                  </a:lnTo>
                  <a:lnTo>
                    <a:pt x="0" y="1167257"/>
                  </a:lnTo>
                  <a:lnTo>
                    <a:pt x="10187" y="1217735"/>
                  </a:lnTo>
                  <a:lnTo>
                    <a:pt x="37973" y="1258951"/>
                  </a:lnTo>
                  <a:lnTo>
                    <a:pt x="79188" y="1286736"/>
                  </a:lnTo>
                  <a:lnTo>
                    <a:pt x="129667" y="1296924"/>
                  </a:lnTo>
                  <a:lnTo>
                    <a:pt x="2031365" y="1296924"/>
                  </a:lnTo>
                  <a:lnTo>
                    <a:pt x="2081843" y="1286736"/>
                  </a:lnTo>
                  <a:lnTo>
                    <a:pt x="2123058" y="1258951"/>
                  </a:lnTo>
                  <a:lnTo>
                    <a:pt x="2150844" y="1217735"/>
                  </a:lnTo>
                  <a:lnTo>
                    <a:pt x="2161032" y="1167257"/>
                  </a:lnTo>
                  <a:lnTo>
                    <a:pt x="2161032" y="129666"/>
                  </a:lnTo>
                  <a:lnTo>
                    <a:pt x="2150844" y="79188"/>
                  </a:lnTo>
                  <a:lnTo>
                    <a:pt x="2123059" y="37973"/>
                  </a:lnTo>
                  <a:lnTo>
                    <a:pt x="2081843" y="10187"/>
                  </a:lnTo>
                  <a:lnTo>
                    <a:pt x="2031365" y="0"/>
                  </a:lnTo>
                  <a:close/>
                </a:path>
              </a:pathLst>
            </a:custGeom>
            <a:solidFill>
              <a:srgbClr val="003399"/>
            </a:solidFill>
          </p:spPr>
          <p:txBody>
            <a:bodyPr wrap="square" lIns="0" tIns="0" rIns="0" bIns="0" rtlCol="0"/>
            <a:lstStyle/>
            <a:p>
              <a:endParaRPr/>
            </a:p>
          </p:txBody>
        </p:sp>
        <p:sp>
          <p:nvSpPr>
            <p:cNvPr id="15" name="object 15"/>
            <p:cNvSpPr/>
            <p:nvPr/>
          </p:nvSpPr>
          <p:spPr>
            <a:xfrm>
              <a:off x="8042910" y="1981961"/>
              <a:ext cx="2161540" cy="1297305"/>
            </a:xfrm>
            <a:custGeom>
              <a:avLst/>
              <a:gdLst/>
              <a:ahLst/>
              <a:cxnLst/>
              <a:rect l="l" t="t" r="r" b="b"/>
              <a:pathLst>
                <a:path w="2161540" h="1297304">
                  <a:moveTo>
                    <a:pt x="0" y="129666"/>
                  </a:moveTo>
                  <a:lnTo>
                    <a:pt x="10187" y="79188"/>
                  </a:lnTo>
                  <a:lnTo>
                    <a:pt x="37973" y="37972"/>
                  </a:lnTo>
                  <a:lnTo>
                    <a:pt x="79188" y="10187"/>
                  </a:lnTo>
                  <a:lnTo>
                    <a:pt x="129667" y="0"/>
                  </a:lnTo>
                  <a:lnTo>
                    <a:pt x="2031365" y="0"/>
                  </a:lnTo>
                  <a:lnTo>
                    <a:pt x="2081843" y="10187"/>
                  </a:lnTo>
                  <a:lnTo>
                    <a:pt x="2123059" y="37973"/>
                  </a:lnTo>
                  <a:lnTo>
                    <a:pt x="2150844" y="79188"/>
                  </a:lnTo>
                  <a:lnTo>
                    <a:pt x="2161032" y="129666"/>
                  </a:lnTo>
                  <a:lnTo>
                    <a:pt x="2161032" y="1167257"/>
                  </a:lnTo>
                  <a:lnTo>
                    <a:pt x="2150844" y="1217735"/>
                  </a:lnTo>
                  <a:lnTo>
                    <a:pt x="2123058" y="1258951"/>
                  </a:lnTo>
                  <a:lnTo>
                    <a:pt x="2081843" y="1286736"/>
                  </a:lnTo>
                  <a:lnTo>
                    <a:pt x="2031365" y="1296924"/>
                  </a:lnTo>
                  <a:lnTo>
                    <a:pt x="129667" y="1296924"/>
                  </a:lnTo>
                  <a:lnTo>
                    <a:pt x="79188" y="1286736"/>
                  </a:lnTo>
                  <a:lnTo>
                    <a:pt x="37973" y="1258951"/>
                  </a:lnTo>
                  <a:lnTo>
                    <a:pt x="10187" y="1217735"/>
                  </a:lnTo>
                  <a:lnTo>
                    <a:pt x="0" y="1167257"/>
                  </a:lnTo>
                  <a:lnTo>
                    <a:pt x="0" y="129666"/>
                  </a:lnTo>
                  <a:close/>
                </a:path>
              </a:pathLst>
            </a:custGeom>
            <a:ln w="25400">
              <a:solidFill>
                <a:srgbClr val="FFFFFF"/>
              </a:solidFill>
            </a:ln>
          </p:spPr>
          <p:txBody>
            <a:bodyPr wrap="square" lIns="0" tIns="0" rIns="0" bIns="0" rtlCol="0"/>
            <a:lstStyle/>
            <a:p>
              <a:endParaRPr/>
            </a:p>
          </p:txBody>
        </p:sp>
      </p:grpSp>
      <p:sp>
        <p:nvSpPr>
          <p:cNvPr id="16" name="object 16"/>
          <p:cNvSpPr txBox="1"/>
          <p:nvPr/>
        </p:nvSpPr>
        <p:spPr>
          <a:xfrm>
            <a:off x="8189213" y="2090594"/>
            <a:ext cx="1866900" cy="1079783"/>
          </a:xfrm>
          <a:prstGeom prst="rect">
            <a:avLst/>
          </a:prstGeom>
        </p:spPr>
        <p:txBody>
          <a:bodyPr vert="horz" wrap="square" lIns="0" tIns="53340" rIns="0" bIns="0" rtlCol="0">
            <a:spAutoFit/>
          </a:bodyPr>
          <a:lstStyle/>
          <a:p>
            <a:pPr marL="12700" marR="5080" algn="ctr">
              <a:lnSpc>
                <a:spcPts val="1970"/>
              </a:lnSpc>
              <a:spcBef>
                <a:spcPts val="420"/>
              </a:spcBef>
            </a:pPr>
            <a:r>
              <a:rPr sz="1900" spc="-10">
                <a:solidFill>
                  <a:srgbClr val="FFFFFF"/>
                </a:solidFill>
                <a:latin typeface="Bahnschrift SemiLight" panose="020B0502040204020203" pitchFamily="34" charset="0"/>
                <a:cs typeface="Arial MT"/>
              </a:rPr>
              <a:t>SCAG </a:t>
            </a:r>
            <a:r>
              <a:rPr sz="1900" spc="-5">
                <a:solidFill>
                  <a:srgbClr val="FFFFFF"/>
                </a:solidFill>
                <a:latin typeface="Bahnschrift SemiLight" panose="020B0502040204020203" pitchFamily="34" charset="0"/>
                <a:cs typeface="Arial MT"/>
              </a:rPr>
              <a:t>analyzes </a:t>
            </a:r>
            <a:r>
              <a:rPr sz="1900">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submitted </a:t>
            </a:r>
            <a:r>
              <a:rPr sz="1900">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programs</a:t>
            </a:r>
            <a:r>
              <a:rPr lang="en-US" sz="1900" spc="-5">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a:t>
            </a:r>
            <a:r>
              <a:rPr lang="en-US" sz="1900" spc="-5">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modeling</a:t>
            </a:r>
            <a:r>
              <a:rPr sz="1900" spc="-50">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activity</a:t>
            </a:r>
            <a:endParaRPr sz="1900">
              <a:latin typeface="Bahnschrift SemiLight" panose="020B0502040204020203" pitchFamily="34" charset="0"/>
              <a:cs typeface="Arial MT"/>
            </a:endParaRPr>
          </a:p>
        </p:txBody>
      </p:sp>
      <p:grpSp>
        <p:nvGrpSpPr>
          <p:cNvPr id="17" name="object 17"/>
          <p:cNvGrpSpPr/>
          <p:nvPr/>
        </p:nvGrpSpPr>
        <p:grpSpPr>
          <a:xfrm>
            <a:off x="8042909" y="3482339"/>
            <a:ext cx="2161540" cy="1959483"/>
            <a:chOff x="8042909" y="3482339"/>
            <a:chExt cx="2161540" cy="1959483"/>
          </a:xfrm>
        </p:grpSpPr>
        <p:sp>
          <p:nvSpPr>
            <p:cNvPr id="18" name="object 18"/>
            <p:cNvSpPr/>
            <p:nvPr/>
          </p:nvSpPr>
          <p:spPr>
            <a:xfrm>
              <a:off x="8922955" y="3482339"/>
              <a:ext cx="399414" cy="459105"/>
            </a:xfrm>
            <a:custGeom>
              <a:avLst/>
              <a:gdLst/>
              <a:ahLst/>
              <a:cxnLst/>
              <a:rect l="l" t="t" r="r" b="b"/>
              <a:pathLst>
                <a:path w="536575" h="459104">
                  <a:moveTo>
                    <a:pt x="429132" y="0"/>
                  </a:moveTo>
                  <a:lnTo>
                    <a:pt x="107314" y="0"/>
                  </a:lnTo>
                  <a:lnTo>
                    <a:pt x="107314" y="229362"/>
                  </a:lnTo>
                  <a:lnTo>
                    <a:pt x="0" y="229362"/>
                  </a:lnTo>
                  <a:lnTo>
                    <a:pt x="268224" y="458724"/>
                  </a:lnTo>
                  <a:lnTo>
                    <a:pt x="536448" y="229362"/>
                  </a:lnTo>
                  <a:lnTo>
                    <a:pt x="429132" y="229362"/>
                  </a:lnTo>
                  <a:lnTo>
                    <a:pt x="429132" y="0"/>
                  </a:lnTo>
                  <a:close/>
                </a:path>
              </a:pathLst>
            </a:custGeom>
            <a:solidFill>
              <a:srgbClr val="FF9907"/>
            </a:solidFill>
          </p:spPr>
          <p:txBody>
            <a:bodyPr wrap="square" lIns="0" tIns="0" rIns="0" bIns="0" rtlCol="0"/>
            <a:lstStyle/>
            <a:p>
              <a:endParaRPr/>
            </a:p>
          </p:txBody>
        </p:sp>
        <p:sp>
          <p:nvSpPr>
            <p:cNvPr id="19" name="object 19"/>
            <p:cNvSpPr/>
            <p:nvPr/>
          </p:nvSpPr>
          <p:spPr>
            <a:xfrm>
              <a:off x="8042909" y="4144517"/>
              <a:ext cx="2161540" cy="1297305"/>
            </a:xfrm>
            <a:custGeom>
              <a:avLst/>
              <a:gdLst/>
              <a:ahLst/>
              <a:cxnLst/>
              <a:rect l="l" t="t" r="r" b="b"/>
              <a:pathLst>
                <a:path w="2161540" h="1297304">
                  <a:moveTo>
                    <a:pt x="2031365" y="0"/>
                  </a:moveTo>
                  <a:lnTo>
                    <a:pt x="129667" y="0"/>
                  </a:lnTo>
                  <a:lnTo>
                    <a:pt x="79188" y="10187"/>
                  </a:lnTo>
                  <a:lnTo>
                    <a:pt x="37973" y="37972"/>
                  </a:lnTo>
                  <a:lnTo>
                    <a:pt x="10187" y="79188"/>
                  </a:lnTo>
                  <a:lnTo>
                    <a:pt x="0" y="129666"/>
                  </a:lnTo>
                  <a:lnTo>
                    <a:pt x="0" y="1167256"/>
                  </a:lnTo>
                  <a:lnTo>
                    <a:pt x="10187" y="1217735"/>
                  </a:lnTo>
                  <a:lnTo>
                    <a:pt x="37973" y="1258950"/>
                  </a:lnTo>
                  <a:lnTo>
                    <a:pt x="79188" y="1286736"/>
                  </a:lnTo>
                  <a:lnTo>
                    <a:pt x="129667" y="1296923"/>
                  </a:lnTo>
                  <a:lnTo>
                    <a:pt x="2031365" y="1296923"/>
                  </a:lnTo>
                  <a:lnTo>
                    <a:pt x="2081843" y="1286736"/>
                  </a:lnTo>
                  <a:lnTo>
                    <a:pt x="2123058" y="1258950"/>
                  </a:lnTo>
                  <a:lnTo>
                    <a:pt x="2150844" y="1217735"/>
                  </a:lnTo>
                  <a:lnTo>
                    <a:pt x="2161032" y="1167256"/>
                  </a:lnTo>
                  <a:lnTo>
                    <a:pt x="2161032" y="129666"/>
                  </a:lnTo>
                  <a:lnTo>
                    <a:pt x="2150844" y="79188"/>
                  </a:lnTo>
                  <a:lnTo>
                    <a:pt x="2123059" y="37972"/>
                  </a:lnTo>
                  <a:lnTo>
                    <a:pt x="2081843" y="10187"/>
                  </a:lnTo>
                  <a:lnTo>
                    <a:pt x="2031365" y="0"/>
                  </a:lnTo>
                  <a:close/>
                </a:path>
              </a:pathLst>
            </a:custGeom>
            <a:solidFill>
              <a:srgbClr val="003399"/>
            </a:solidFill>
          </p:spPr>
          <p:txBody>
            <a:bodyPr wrap="square" lIns="0" tIns="0" rIns="0" bIns="0" rtlCol="0"/>
            <a:lstStyle/>
            <a:p>
              <a:endParaRPr/>
            </a:p>
          </p:txBody>
        </p:sp>
        <p:sp>
          <p:nvSpPr>
            <p:cNvPr id="20" name="object 20"/>
            <p:cNvSpPr/>
            <p:nvPr/>
          </p:nvSpPr>
          <p:spPr>
            <a:xfrm>
              <a:off x="8042909" y="4144517"/>
              <a:ext cx="2161540" cy="1297305"/>
            </a:xfrm>
            <a:custGeom>
              <a:avLst/>
              <a:gdLst/>
              <a:ahLst/>
              <a:cxnLst/>
              <a:rect l="l" t="t" r="r" b="b"/>
              <a:pathLst>
                <a:path w="2161540" h="1297304">
                  <a:moveTo>
                    <a:pt x="0" y="129666"/>
                  </a:moveTo>
                  <a:lnTo>
                    <a:pt x="10187" y="79188"/>
                  </a:lnTo>
                  <a:lnTo>
                    <a:pt x="37973" y="37972"/>
                  </a:lnTo>
                  <a:lnTo>
                    <a:pt x="79188" y="10187"/>
                  </a:lnTo>
                  <a:lnTo>
                    <a:pt x="129667" y="0"/>
                  </a:lnTo>
                  <a:lnTo>
                    <a:pt x="2031365" y="0"/>
                  </a:lnTo>
                  <a:lnTo>
                    <a:pt x="2081843" y="10187"/>
                  </a:lnTo>
                  <a:lnTo>
                    <a:pt x="2123059" y="37972"/>
                  </a:lnTo>
                  <a:lnTo>
                    <a:pt x="2150844" y="79188"/>
                  </a:lnTo>
                  <a:lnTo>
                    <a:pt x="2161032" y="129666"/>
                  </a:lnTo>
                  <a:lnTo>
                    <a:pt x="2161032" y="1167256"/>
                  </a:lnTo>
                  <a:lnTo>
                    <a:pt x="2150844" y="1217735"/>
                  </a:lnTo>
                  <a:lnTo>
                    <a:pt x="2123058" y="1258950"/>
                  </a:lnTo>
                  <a:lnTo>
                    <a:pt x="2081843" y="1286736"/>
                  </a:lnTo>
                  <a:lnTo>
                    <a:pt x="2031365" y="1296923"/>
                  </a:lnTo>
                  <a:lnTo>
                    <a:pt x="129667" y="1296923"/>
                  </a:lnTo>
                  <a:lnTo>
                    <a:pt x="79188" y="1286736"/>
                  </a:lnTo>
                  <a:lnTo>
                    <a:pt x="37973" y="1258950"/>
                  </a:lnTo>
                  <a:lnTo>
                    <a:pt x="10187" y="1217735"/>
                  </a:lnTo>
                  <a:lnTo>
                    <a:pt x="0" y="1167256"/>
                  </a:lnTo>
                  <a:lnTo>
                    <a:pt x="0" y="129666"/>
                  </a:lnTo>
                  <a:close/>
                </a:path>
              </a:pathLst>
            </a:custGeom>
            <a:ln w="25400">
              <a:solidFill>
                <a:srgbClr val="FFFFFF"/>
              </a:solidFill>
            </a:ln>
          </p:spPr>
          <p:txBody>
            <a:bodyPr wrap="square" lIns="0" tIns="0" rIns="0" bIns="0" rtlCol="0"/>
            <a:lstStyle/>
            <a:p>
              <a:endParaRPr/>
            </a:p>
          </p:txBody>
        </p:sp>
      </p:grpSp>
      <p:sp>
        <p:nvSpPr>
          <p:cNvPr id="21" name="object 21"/>
          <p:cNvSpPr txBox="1"/>
          <p:nvPr/>
        </p:nvSpPr>
        <p:spPr>
          <a:xfrm>
            <a:off x="8100820" y="4379867"/>
            <a:ext cx="2043685" cy="823302"/>
          </a:xfrm>
          <a:prstGeom prst="rect">
            <a:avLst/>
          </a:prstGeom>
        </p:spPr>
        <p:txBody>
          <a:bodyPr vert="horz" wrap="square" lIns="0" tIns="53340" rIns="0" bIns="0" rtlCol="0">
            <a:spAutoFit/>
          </a:bodyPr>
          <a:lstStyle/>
          <a:p>
            <a:pPr marL="12065" marR="5080" indent="635" algn="ctr">
              <a:lnSpc>
                <a:spcPts val="1970"/>
              </a:lnSpc>
              <a:spcBef>
                <a:spcPts val="420"/>
              </a:spcBef>
            </a:pPr>
            <a:r>
              <a:rPr sz="1900" spc="-5">
                <a:solidFill>
                  <a:srgbClr val="FFFFFF"/>
                </a:solidFill>
                <a:latin typeface="Bahnschrift SemiLight" panose="020B0502040204020203" pitchFamily="34" charset="0"/>
                <a:cs typeface="Arial MT"/>
              </a:rPr>
              <a:t>30-day public </a:t>
            </a:r>
            <a:r>
              <a:rPr sz="1900">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review</a:t>
            </a:r>
            <a:r>
              <a:rPr sz="1900" spc="-30">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period</a:t>
            </a:r>
            <a:r>
              <a:rPr sz="1900" spc="-30">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and </a:t>
            </a:r>
            <a:r>
              <a:rPr sz="1900" spc="-509">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public hearings</a:t>
            </a:r>
            <a:endParaRPr sz="1900">
              <a:latin typeface="Bahnschrift SemiLight" panose="020B0502040204020203" pitchFamily="34" charset="0"/>
              <a:cs typeface="Arial MT"/>
            </a:endParaRPr>
          </a:p>
        </p:txBody>
      </p:sp>
      <p:grpSp>
        <p:nvGrpSpPr>
          <p:cNvPr id="22" name="object 22"/>
          <p:cNvGrpSpPr/>
          <p:nvPr/>
        </p:nvGrpSpPr>
        <p:grpSpPr>
          <a:xfrm>
            <a:off x="5016246" y="4144517"/>
            <a:ext cx="2823654" cy="1297305"/>
            <a:chOff x="5016246" y="4144517"/>
            <a:chExt cx="2823654" cy="1297305"/>
          </a:xfrm>
        </p:grpSpPr>
        <p:sp>
          <p:nvSpPr>
            <p:cNvPr id="23" name="object 23"/>
            <p:cNvSpPr/>
            <p:nvPr/>
          </p:nvSpPr>
          <p:spPr>
            <a:xfrm>
              <a:off x="7380795" y="4601017"/>
              <a:ext cx="459105" cy="381001"/>
            </a:xfrm>
            <a:custGeom>
              <a:avLst/>
              <a:gdLst/>
              <a:ahLst/>
              <a:cxnLst/>
              <a:rect l="l" t="t" r="r" b="b"/>
              <a:pathLst>
                <a:path w="459104" h="536575">
                  <a:moveTo>
                    <a:pt x="229361" y="0"/>
                  </a:moveTo>
                  <a:lnTo>
                    <a:pt x="0" y="268224"/>
                  </a:lnTo>
                  <a:lnTo>
                    <a:pt x="229361" y="536448"/>
                  </a:lnTo>
                  <a:lnTo>
                    <a:pt x="229361" y="429133"/>
                  </a:lnTo>
                  <a:lnTo>
                    <a:pt x="458724" y="429133"/>
                  </a:lnTo>
                  <a:lnTo>
                    <a:pt x="458724" y="107315"/>
                  </a:lnTo>
                  <a:lnTo>
                    <a:pt x="229361" y="107315"/>
                  </a:lnTo>
                  <a:lnTo>
                    <a:pt x="229361" y="0"/>
                  </a:lnTo>
                  <a:close/>
                </a:path>
              </a:pathLst>
            </a:custGeom>
            <a:solidFill>
              <a:srgbClr val="FF9907"/>
            </a:solidFill>
          </p:spPr>
          <p:txBody>
            <a:bodyPr wrap="square" lIns="0" tIns="0" rIns="0" bIns="0" rtlCol="0"/>
            <a:lstStyle/>
            <a:p>
              <a:endParaRPr/>
            </a:p>
          </p:txBody>
        </p:sp>
        <p:sp>
          <p:nvSpPr>
            <p:cNvPr id="24" name="object 24"/>
            <p:cNvSpPr/>
            <p:nvPr/>
          </p:nvSpPr>
          <p:spPr>
            <a:xfrm>
              <a:off x="5016246" y="4144517"/>
              <a:ext cx="2161540" cy="1297305"/>
            </a:xfrm>
            <a:custGeom>
              <a:avLst/>
              <a:gdLst/>
              <a:ahLst/>
              <a:cxnLst/>
              <a:rect l="l" t="t" r="r" b="b"/>
              <a:pathLst>
                <a:path w="2161540" h="1297304">
                  <a:moveTo>
                    <a:pt x="2031364" y="0"/>
                  </a:moveTo>
                  <a:lnTo>
                    <a:pt x="129666" y="0"/>
                  </a:lnTo>
                  <a:lnTo>
                    <a:pt x="79188" y="10187"/>
                  </a:lnTo>
                  <a:lnTo>
                    <a:pt x="37973" y="37972"/>
                  </a:lnTo>
                  <a:lnTo>
                    <a:pt x="10187" y="79188"/>
                  </a:lnTo>
                  <a:lnTo>
                    <a:pt x="0" y="129666"/>
                  </a:lnTo>
                  <a:lnTo>
                    <a:pt x="0" y="1167256"/>
                  </a:lnTo>
                  <a:lnTo>
                    <a:pt x="10187" y="1217735"/>
                  </a:lnTo>
                  <a:lnTo>
                    <a:pt x="37972" y="1258950"/>
                  </a:lnTo>
                  <a:lnTo>
                    <a:pt x="79188" y="1286736"/>
                  </a:lnTo>
                  <a:lnTo>
                    <a:pt x="129666" y="1296923"/>
                  </a:lnTo>
                  <a:lnTo>
                    <a:pt x="2031364" y="1296923"/>
                  </a:lnTo>
                  <a:lnTo>
                    <a:pt x="2081843" y="1286736"/>
                  </a:lnTo>
                  <a:lnTo>
                    <a:pt x="2123059" y="1258950"/>
                  </a:lnTo>
                  <a:lnTo>
                    <a:pt x="2150844" y="1217735"/>
                  </a:lnTo>
                  <a:lnTo>
                    <a:pt x="2161031" y="1167256"/>
                  </a:lnTo>
                  <a:lnTo>
                    <a:pt x="2161031" y="129666"/>
                  </a:lnTo>
                  <a:lnTo>
                    <a:pt x="2150844" y="79188"/>
                  </a:lnTo>
                  <a:lnTo>
                    <a:pt x="2123058" y="37972"/>
                  </a:lnTo>
                  <a:lnTo>
                    <a:pt x="2081843" y="10187"/>
                  </a:lnTo>
                  <a:lnTo>
                    <a:pt x="2031364" y="0"/>
                  </a:lnTo>
                  <a:close/>
                </a:path>
              </a:pathLst>
            </a:custGeom>
            <a:solidFill>
              <a:srgbClr val="003399"/>
            </a:solidFill>
          </p:spPr>
          <p:txBody>
            <a:bodyPr wrap="square" lIns="0" tIns="0" rIns="0" bIns="0" rtlCol="0"/>
            <a:lstStyle/>
            <a:p>
              <a:endParaRPr/>
            </a:p>
          </p:txBody>
        </p:sp>
        <p:sp>
          <p:nvSpPr>
            <p:cNvPr id="25" name="object 25"/>
            <p:cNvSpPr/>
            <p:nvPr/>
          </p:nvSpPr>
          <p:spPr>
            <a:xfrm>
              <a:off x="5016246" y="4144517"/>
              <a:ext cx="2161540" cy="1297305"/>
            </a:xfrm>
            <a:custGeom>
              <a:avLst/>
              <a:gdLst/>
              <a:ahLst/>
              <a:cxnLst/>
              <a:rect l="l" t="t" r="r" b="b"/>
              <a:pathLst>
                <a:path w="2161540" h="1297304">
                  <a:moveTo>
                    <a:pt x="0" y="129666"/>
                  </a:moveTo>
                  <a:lnTo>
                    <a:pt x="10187" y="79188"/>
                  </a:lnTo>
                  <a:lnTo>
                    <a:pt x="37973" y="37972"/>
                  </a:lnTo>
                  <a:lnTo>
                    <a:pt x="79188" y="10187"/>
                  </a:lnTo>
                  <a:lnTo>
                    <a:pt x="129666" y="0"/>
                  </a:lnTo>
                  <a:lnTo>
                    <a:pt x="2031364" y="0"/>
                  </a:lnTo>
                  <a:lnTo>
                    <a:pt x="2081843" y="10187"/>
                  </a:lnTo>
                  <a:lnTo>
                    <a:pt x="2123058" y="37972"/>
                  </a:lnTo>
                  <a:lnTo>
                    <a:pt x="2150844" y="79188"/>
                  </a:lnTo>
                  <a:lnTo>
                    <a:pt x="2161031" y="129666"/>
                  </a:lnTo>
                  <a:lnTo>
                    <a:pt x="2161031" y="1167256"/>
                  </a:lnTo>
                  <a:lnTo>
                    <a:pt x="2150844" y="1217735"/>
                  </a:lnTo>
                  <a:lnTo>
                    <a:pt x="2123059" y="1258950"/>
                  </a:lnTo>
                  <a:lnTo>
                    <a:pt x="2081843" y="1286736"/>
                  </a:lnTo>
                  <a:lnTo>
                    <a:pt x="2031364" y="1296923"/>
                  </a:lnTo>
                  <a:lnTo>
                    <a:pt x="129666" y="1296923"/>
                  </a:lnTo>
                  <a:lnTo>
                    <a:pt x="79188" y="1286736"/>
                  </a:lnTo>
                  <a:lnTo>
                    <a:pt x="37972" y="1258950"/>
                  </a:lnTo>
                  <a:lnTo>
                    <a:pt x="10187" y="1217735"/>
                  </a:lnTo>
                  <a:lnTo>
                    <a:pt x="0" y="1167256"/>
                  </a:lnTo>
                  <a:lnTo>
                    <a:pt x="0" y="129666"/>
                  </a:lnTo>
                  <a:close/>
                </a:path>
              </a:pathLst>
            </a:custGeom>
            <a:ln w="25400">
              <a:solidFill>
                <a:srgbClr val="FFFFFF"/>
              </a:solidFill>
            </a:ln>
          </p:spPr>
          <p:txBody>
            <a:bodyPr wrap="square" lIns="0" tIns="0" rIns="0" bIns="0" rtlCol="0"/>
            <a:lstStyle/>
            <a:p>
              <a:endParaRPr/>
            </a:p>
          </p:txBody>
        </p:sp>
      </p:grpSp>
      <p:sp>
        <p:nvSpPr>
          <p:cNvPr id="26" name="object 26"/>
          <p:cNvSpPr txBox="1"/>
          <p:nvPr/>
        </p:nvSpPr>
        <p:spPr>
          <a:xfrm>
            <a:off x="5221604" y="4487926"/>
            <a:ext cx="1749425" cy="564515"/>
          </a:xfrm>
          <a:prstGeom prst="rect">
            <a:avLst/>
          </a:prstGeom>
        </p:spPr>
        <p:txBody>
          <a:bodyPr vert="horz" wrap="square" lIns="0" tIns="53340" rIns="0" bIns="0" rtlCol="0">
            <a:spAutoFit/>
          </a:bodyPr>
          <a:lstStyle/>
          <a:p>
            <a:pPr marL="131445" marR="5080" indent="-119380">
              <a:lnSpc>
                <a:spcPts val="1970"/>
              </a:lnSpc>
              <a:spcBef>
                <a:spcPts val="420"/>
              </a:spcBef>
            </a:pPr>
            <a:r>
              <a:rPr sz="1900" spc="-5">
                <a:solidFill>
                  <a:srgbClr val="FFFFFF"/>
                </a:solidFill>
                <a:latin typeface="Bahnschrift SemiLight" panose="020B0502040204020203" pitchFamily="34" charset="0"/>
                <a:cs typeface="Arial MT"/>
              </a:rPr>
              <a:t>FTIP</a:t>
            </a:r>
            <a:r>
              <a:rPr sz="1900" spc="-75">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adopted</a:t>
            </a:r>
            <a:r>
              <a:rPr sz="1900" spc="-25">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at </a:t>
            </a:r>
            <a:r>
              <a:rPr sz="1900" spc="-515">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the</a:t>
            </a:r>
            <a:r>
              <a:rPr sz="1900" spc="-20">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state</a:t>
            </a:r>
            <a:r>
              <a:rPr sz="1900" spc="-15">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level</a:t>
            </a:r>
            <a:endParaRPr sz="1900">
              <a:latin typeface="Bahnschrift SemiLight" panose="020B0502040204020203" pitchFamily="34" charset="0"/>
              <a:cs typeface="Arial MT"/>
            </a:endParaRPr>
          </a:p>
        </p:txBody>
      </p:sp>
      <p:grpSp>
        <p:nvGrpSpPr>
          <p:cNvPr id="27" name="object 27"/>
          <p:cNvGrpSpPr/>
          <p:nvPr/>
        </p:nvGrpSpPr>
        <p:grpSpPr>
          <a:xfrm>
            <a:off x="1989582" y="4144517"/>
            <a:ext cx="2799460" cy="1297305"/>
            <a:chOff x="1989582" y="4144517"/>
            <a:chExt cx="2799460" cy="1297305"/>
          </a:xfrm>
        </p:grpSpPr>
        <p:sp>
          <p:nvSpPr>
            <p:cNvPr id="28" name="object 28"/>
            <p:cNvSpPr/>
            <p:nvPr/>
          </p:nvSpPr>
          <p:spPr>
            <a:xfrm>
              <a:off x="4329937" y="4598296"/>
              <a:ext cx="459105" cy="381001"/>
            </a:xfrm>
            <a:custGeom>
              <a:avLst/>
              <a:gdLst/>
              <a:ahLst/>
              <a:cxnLst/>
              <a:rect l="l" t="t" r="r" b="b"/>
              <a:pathLst>
                <a:path w="459104" h="536575">
                  <a:moveTo>
                    <a:pt x="229362" y="0"/>
                  </a:moveTo>
                  <a:lnTo>
                    <a:pt x="0" y="268224"/>
                  </a:lnTo>
                  <a:lnTo>
                    <a:pt x="229362" y="536448"/>
                  </a:lnTo>
                  <a:lnTo>
                    <a:pt x="229362" y="429133"/>
                  </a:lnTo>
                  <a:lnTo>
                    <a:pt x="458724" y="429133"/>
                  </a:lnTo>
                  <a:lnTo>
                    <a:pt x="458724" y="107315"/>
                  </a:lnTo>
                  <a:lnTo>
                    <a:pt x="229362" y="107315"/>
                  </a:lnTo>
                  <a:lnTo>
                    <a:pt x="229362" y="0"/>
                  </a:lnTo>
                  <a:close/>
                </a:path>
              </a:pathLst>
            </a:custGeom>
            <a:solidFill>
              <a:srgbClr val="FF9907"/>
            </a:solidFill>
          </p:spPr>
          <p:txBody>
            <a:bodyPr wrap="square" lIns="0" tIns="0" rIns="0" bIns="0" rtlCol="0"/>
            <a:lstStyle/>
            <a:p>
              <a:endParaRPr/>
            </a:p>
          </p:txBody>
        </p:sp>
        <p:sp>
          <p:nvSpPr>
            <p:cNvPr id="29" name="object 29"/>
            <p:cNvSpPr/>
            <p:nvPr/>
          </p:nvSpPr>
          <p:spPr>
            <a:xfrm>
              <a:off x="1989582" y="4144517"/>
              <a:ext cx="2161540" cy="1297305"/>
            </a:xfrm>
            <a:custGeom>
              <a:avLst/>
              <a:gdLst/>
              <a:ahLst/>
              <a:cxnLst/>
              <a:rect l="l" t="t" r="r" b="b"/>
              <a:pathLst>
                <a:path w="2161540" h="1297304">
                  <a:moveTo>
                    <a:pt x="2031365" y="0"/>
                  </a:moveTo>
                  <a:lnTo>
                    <a:pt x="129667" y="0"/>
                  </a:lnTo>
                  <a:lnTo>
                    <a:pt x="79188" y="10187"/>
                  </a:lnTo>
                  <a:lnTo>
                    <a:pt x="37973" y="37972"/>
                  </a:lnTo>
                  <a:lnTo>
                    <a:pt x="10187" y="79188"/>
                  </a:lnTo>
                  <a:lnTo>
                    <a:pt x="0" y="129666"/>
                  </a:lnTo>
                  <a:lnTo>
                    <a:pt x="0" y="1167256"/>
                  </a:lnTo>
                  <a:lnTo>
                    <a:pt x="10187" y="1217735"/>
                  </a:lnTo>
                  <a:lnTo>
                    <a:pt x="37972" y="1258950"/>
                  </a:lnTo>
                  <a:lnTo>
                    <a:pt x="79188" y="1286736"/>
                  </a:lnTo>
                  <a:lnTo>
                    <a:pt x="129667" y="1296923"/>
                  </a:lnTo>
                  <a:lnTo>
                    <a:pt x="2031365" y="1296923"/>
                  </a:lnTo>
                  <a:lnTo>
                    <a:pt x="2081843" y="1286736"/>
                  </a:lnTo>
                  <a:lnTo>
                    <a:pt x="2123059" y="1258950"/>
                  </a:lnTo>
                  <a:lnTo>
                    <a:pt x="2150844" y="1217735"/>
                  </a:lnTo>
                  <a:lnTo>
                    <a:pt x="2161032" y="1167256"/>
                  </a:lnTo>
                  <a:lnTo>
                    <a:pt x="2161032" y="129666"/>
                  </a:lnTo>
                  <a:lnTo>
                    <a:pt x="2150844" y="79188"/>
                  </a:lnTo>
                  <a:lnTo>
                    <a:pt x="2123059" y="37972"/>
                  </a:lnTo>
                  <a:lnTo>
                    <a:pt x="2081843" y="10187"/>
                  </a:lnTo>
                  <a:lnTo>
                    <a:pt x="2031365" y="0"/>
                  </a:lnTo>
                  <a:close/>
                </a:path>
              </a:pathLst>
            </a:custGeom>
            <a:solidFill>
              <a:srgbClr val="003399"/>
            </a:solidFill>
          </p:spPr>
          <p:txBody>
            <a:bodyPr wrap="square" lIns="0" tIns="0" rIns="0" bIns="0" rtlCol="0"/>
            <a:lstStyle/>
            <a:p>
              <a:endParaRPr/>
            </a:p>
          </p:txBody>
        </p:sp>
        <p:sp>
          <p:nvSpPr>
            <p:cNvPr id="30" name="object 30"/>
            <p:cNvSpPr/>
            <p:nvPr/>
          </p:nvSpPr>
          <p:spPr>
            <a:xfrm>
              <a:off x="1989582" y="4144517"/>
              <a:ext cx="2161540" cy="1297305"/>
            </a:xfrm>
            <a:custGeom>
              <a:avLst/>
              <a:gdLst/>
              <a:ahLst/>
              <a:cxnLst/>
              <a:rect l="l" t="t" r="r" b="b"/>
              <a:pathLst>
                <a:path w="2161540" h="1297304">
                  <a:moveTo>
                    <a:pt x="0" y="129666"/>
                  </a:moveTo>
                  <a:lnTo>
                    <a:pt x="10187" y="79188"/>
                  </a:lnTo>
                  <a:lnTo>
                    <a:pt x="37973" y="37972"/>
                  </a:lnTo>
                  <a:lnTo>
                    <a:pt x="79188" y="10187"/>
                  </a:lnTo>
                  <a:lnTo>
                    <a:pt x="129667" y="0"/>
                  </a:lnTo>
                  <a:lnTo>
                    <a:pt x="2031365" y="0"/>
                  </a:lnTo>
                  <a:lnTo>
                    <a:pt x="2081843" y="10187"/>
                  </a:lnTo>
                  <a:lnTo>
                    <a:pt x="2123059" y="37972"/>
                  </a:lnTo>
                  <a:lnTo>
                    <a:pt x="2150844" y="79188"/>
                  </a:lnTo>
                  <a:lnTo>
                    <a:pt x="2161032" y="129666"/>
                  </a:lnTo>
                  <a:lnTo>
                    <a:pt x="2161032" y="1167256"/>
                  </a:lnTo>
                  <a:lnTo>
                    <a:pt x="2150844" y="1217735"/>
                  </a:lnTo>
                  <a:lnTo>
                    <a:pt x="2123059" y="1258950"/>
                  </a:lnTo>
                  <a:lnTo>
                    <a:pt x="2081843" y="1286736"/>
                  </a:lnTo>
                  <a:lnTo>
                    <a:pt x="2031365" y="1296923"/>
                  </a:lnTo>
                  <a:lnTo>
                    <a:pt x="129667" y="1296923"/>
                  </a:lnTo>
                  <a:lnTo>
                    <a:pt x="79188" y="1286736"/>
                  </a:lnTo>
                  <a:lnTo>
                    <a:pt x="37972" y="1258950"/>
                  </a:lnTo>
                  <a:lnTo>
                    <a:pt x="10187" y="1217735"/>
                  </a:lnTo>
                  <a:lnTo>
                    <a:pt x="0" y="1167256"/>
                  </a:lnTo>
                  <a:lnTo>
                    <a:pt x="0" y="129666"/>
                  </a:lnTo>
                  <a:close/>
                </a:path>
              </a:pathLst>
            </a:custGeom>
            <a:ln w="25399">
              <a:solidFill>
                <a:srgbClr val="FFFFFF"/>
              </a:solidFill>
            </a:ln>
          </p:spPr>
          <p:txBody>
            <a:bodyPr wrap="square" lIns="0" tIns="0" rIns="0" bIns="0" rtlCol="0"/>
            <a:lstStyle/>
            <a:p>
              <a:endParaRPr/>
            </a:p>
          </p:txBody>
        </p:sp>
      </p:grpSp>
      <p:sp>
        <p:nvSpPr>
          <p:cNvPr id="31" name="object 31"/>
          <p:cNvSpPr txBox="1"/>
          <p:nvPr/>
        </p:nvSpPr>
        <p:spPr>
          <a:xfrm>
            <a:off x="2315082" y="4362958"/>
            <a:ext cx="1514475" cy="823302"/>
          </a:xfrm>
          <a:prstGeom prst="rect">
            <a:avLst/>
          </a:prstGeom>
        </p:spPr>
        <p:txBody>
          <a:bodyPr vert="horz" wrap="square" lIns="0" tIns="53340" rIns="0" bIns="0" rtlCol="0">
            <a:spAutoFit/>
          </a:bodyPr>
          <a:lstStyle/>
          <a:p>
            <a:pPr marL="12700" marR="5080" algn="ctr">
              <a:lnSpc>
                <a:spcPts val="1970"/>
              </a:lnSpc>
              <a:spcBef>
                <a:spcPts val="420"/>
              </a:spcBef>
            </a:pPr>
            <a:r>
              <a:rPr sz="1900" spc="-5">
                <a:solidFill>
                  <a:srgbClr val="FFFFFF"/>
                </a:solidFill>
                <a:latin typeface="Bahnschrift SemiLight" panose="020B0502040204020203" pitchFamily="34" charset="0"/>
                <a:cs typeface="Arial MT"/>
              </a:rPr>
              <a:t>Adopted</a:t>
            </a:r>
            <a:r>
              <a:rPr sz="1900" spc="-50">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FTIP </a:t>
            </a:r>
            <a:r>
              <a:rPr sz="1900" spc="-515">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due to federal </a:t>
            </a:r>
            <a:r>
              <a:rPr sz="1900" spc="-515">
                <a:solidFill>
                  <a:srgbClr val="FFFFFF"/>
                </a:solidFill>
                <a:latin typeface="Bahnschrift SemiLight" panose="020B0502040204020203" pitchFamily="34" charset="0"/>
                <a:cs typeface="Arial MT"/>
              </a:rPr>
              <a:t> </a:t>
            </a:r>
            <a:r>
              <a:rPr sz="1900" spc="-5">
                <a:solidFill>
                  <a:srgbClr val="FFFFFF"/>
                </a:solidFill>
                <a:latin typeface="Bahnschrift SemiLight" panose="020B0502040204020203" pitchFamily="34" charset="0"/>
                <a:cs typeface="Arial MT"/>
              </a:rPr>
              <a:t>agencies</a:t>
            </a:r>
            <a:endParaRPr sz="1900">
              <a:latin typeface="Bahnschrift SemiLight" panose="020B0502040204020203" pitchFamily="34" charset="0"/>
              <a:cs typeface="Arial MT"/>
            </a:endParaRPr>
          </a:p>
        </p:txBody>
      </p:sp>
      <p:sp>
        <p:nvSpPr>
          <p:cNvPr id="32" name="object 32"/>
          <p:cNvSpPr txBox="1">
            <a:spLocks noGrp="1"/>
          </p:cNvSpPr>
          <p:nvPr>
            <p:ph type="sldNum" sz="quarter" idx="7"/>
          </p:nvPr>
        </p:nvSpPr>
        <p:spPr>
          <a:xfrm>
            <a:off x="11406251" y="6375356"/>
            <a:ext cx="360045" cy="294953"/>
          </a:xfrm>
          <a:prstGeom prst="rect">
            <a:avLst/>
          </a:prstGeom>
        </p:spPr>
        <p:txBody>
          <a:bodyPr vert="horz" wrap="square" lIns="0" tIns="0" rIns="0" bIns="0" rtlCol="0">
            <a:spAutoFit/>
          </a:bodyPr>
          <a:lstStyle/>
          <a:p>
            <a:pPr marL="38100">
              <a:lnSpc>
                <a:spcPts val="2315"/>
              </a:lnSpc>
            </a:pPr>
            <a:fld id="{81D60167-4931-47E6-BA6A-407CBD079E47}" type="slidenum">
              <a:rPr dirty="0">
                <a:latin typeface="Bahnschrift SemiCondensed" panose="020B0502040204020203" pitchFamily="34" charset="0"/>
              </a:rPr>
              <a:t>12</a:t>
            </a:fld>
            <a:endParaRPr>
              <a:latin typeface="Bahnschrift SemiCondensed" panose="020B0502040204020203" pitchFamily="34" charset="0"/>
            </a:endParaRPr>
          </a:p>
        </p:txBody>
      </p:sp>
      <p:sp>
        <p:nvSpPr>
          <p:cNvPr id="34" name="object 8">
            <a:extLst>
              <a:ext uri="{FF2B5EF4-FFF2-40B4-BE49-F238E27FC236}">
                <a16:creationId xmlns:a16="http://schemas.microsoft.com/office/drawing/2014/main" id="{13E20DFC-B648-A88C-9778-A8626D6D89C3}"/>
              </a:ext>
            </a:extLst>
          </p:cNvPr>
          <p:cNvSpPr/>
          <p:nvPr/>
        </p:nvSpPr>
        <p:spPr>
          <a:xfrm>
            <a:off x="7380795" y="2439983"/>
            <a:ext cx="459105" cy="381001"/>
          </a:xfrm>
          <a:custGeom>
            <a:avLst/>
            <a:gdLst/>
            <a:ahLst/>
            <a:cxnLst/>
            <a:rect l="l" t="t" r="r" b="b"/>
            <a:pathLst>
              <a:path w="459104" h="536575">
                <a:moveTo>
                  <a:pt x="229362" y="0"/>
                </a:moveTo>
                <a:lnTo>
                  <a:pt x="229362" y="107314"/>
                </a:lnTo>
                <a:lnTo>
                  <a:pt x="0" y="107314"/>
                </a:lnTo>
                <a:lnTo>
                  <a:pt x="0" y="429133"/>
                </a:lnTo>
                <a:lnTo>
                  <a:pt x="229362" y="429133"/>
                </a:lnTo>
                <a:lnTo>
                  <a:pt x="229362" y="536448"/>
                </a:lnTo>
                <a:lnTo>
                  <a:pt x="458724" y="268224"/>
                </a:lnTo>
                <a:lnTo>
                  <a:pt x="229362" y="0"/>
                </a:lnTo>
                <a:close/>
              </a:path>
            </a:pathLst>
          </a:custGeom>
          <a:solidFill>
            <a:srgbClr val="FF9907"/>
          </a:solid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28600"/>
            <a:ext cx="8775700" cy="627736"/>
          </a:xfrm>
          <a:prstGeom prst="rect">
            <a:avLst/>
          </a:prstGeom>
        </p:spPr>
        <p:txBody>
          <a:bodyPr vert="horz" wrap="square" lIns="0" tIns="12065" rIns="0" bIns="0" rtlCol="0">
            <a:spAutoFit/>
          </a:bodyPr>
          <a:lstStyle/>
          <a:p>
            <a:pPr marL="12700">
              <a:lnSpc>
                <a:spcPct val="100000"/>
              </a:lnSpc>
              <a:spcBef>
                <a:spcPts val="95"/>
              </a:spcBef>
            </a:pPr>
            <a:r>
              <a:rPr sz="4000" b="1" spc="-10" dirty="0">
                <a:latin typeface="Bahnschrift" panose="020B0502040204020203" pitchFamily="34" charset="0"/>
              </a:rPr>
              <a:t>Performance</a:t>
            </a:r>
            <a:r>
              <a:rPr sz="4000" b="1" spc="-5" dirty="0">
                <a:latin typeface="Bahnschrift" panose="020B0502040204020203" pitchFamily="34" charset="0"/>
              </a:rPr>
              <a:t> Me</a:t>
            </a:r>
            <a:r>
              <a:rPr lang="en-US" sz="4000" b="1" spc="-5" dirty="0">
                <a:latin typeface="Bahnschrift" panose="020B0502040204020203" pitchFamily="34" charset="0"/>
              </a:rPr>
              <a:t>asures</a:t>
            </a:r>
            <a:r>
              <a:rPr sz="4000" b="1" spc="15" dirty="0">
                <a:latin typeface="Bahnschrift" panose="020B0502040204020203" pitchFamily="34" charset="0"/>
              </a:rPr>
              <a:t> </a:t>
            </a:r>
            <a:r>
              <a:rPr sz="4000" b="1" spc="-5" dirty="0">
                <a:latin typeface="Bahnschrift" panose="020B0502040204020203" pitchFamily="34" charset="0"/>
              </a:rPr>
              <a:t>for 2025</a:t>
            </a:r>
            <a:r>
              <a:rPr sz="4000" b="1" spc="-10" dirty="0">
                <a:latin typeface="Bahnschrift" panose="020B0502040204020203" pitchFamily="34" charset="0"/>
              </a:rPr>
              <a:t> </a:t>
            </a:r>
            <a:r>
              <a:rPr sz="4000" b="1" spc="-5" dirty="0">
                <a:latin typeface="Bahnschrift" panose="020B0502040204020203" pitchFamily="34" charset="0"/>
              </a:rPr>
              <a:t>FTIP</a:t>
            </a:r>
            <a:endParaRPr sz="4000" b="1" dirty="0">
              <a:latin typeface="Bahnschrift" panose="020B0502040204020203" pitchFamily="34" charset="0"/>
            </a:endParaRPr>
          </a:p>
        </p:txBody>
      </p:sp>
      <p:sp>
        <p:nvSpPr>
          <p:cNvPr id="3" name="object 3"/>
          <p:cNvSpPr txBox="1"/>
          <p:nvPr/>
        </p:nvSpPr>
        <p:spPr>
          <a:xfrm>
            <a:off x="568387" y="1260154"/>
            <a:ext cx="10861613" cy="2535951"/>
          </a:xfrm>
          <a:prstGeom prst="rect">
            <a:avLst/>
          </a:prstGeom>
        </p:spPr>
        <p:txBody>
          <a:bodyPr vert="horz" wrap="square" lIns="0" tIns="12065" rIns="0" bIns="0" rtlCol="0">
            <a:spAutoFit/>
          </a:bodyPr>
          <a:lstStyle/>
          <a:p>
            <a:pPr marL="496570" marR="798195" indent="-457200">
              <a:spcBef>
                <a:spcPts val="1190"/>
              </a:spcBef>
              <a:buClr>
                <a:schemeClr val="accent6"/>
              </a:buClr>
              <a:buFont typeface="Wingdings"/>
              <a:buChar char=""/>
              <a:tabLst>
                <a:tab pos="497205" algn="l"/>
                <a:tab pos="497840" algn="l"/>
              </a:tabLst>
            </a:pPr>
            <a:r>
              <a:rPr lang="en-US" sz="2400" spc="-5" dirty="0">
                <a:solidFill>
                  <a:srgbClr val="1A1A6F"/>
                </a:solidFill>
                <a:latin typeface="Bahnschrift SemiLight" panose="020B0502040204020203" pitchFamily="34" charset="0"/>
                <a:cs typeface="Arial MT"/>
              </a:rPr>
              <a:t>Performance metrics indicate the improvement a project has across different criteria. </a:t>
            </a:r>
            <a:r>
              <a:rPr lang="en-US" sz="2400" spc="-5" dirty="0">
                <a:solidFill>
                  <a:srgbClr val="AEB9EA"/>
                </a:solidFill>
                <a:latin typeface="Bahnschrift SemiLight" panose="020B0502040204020203" pitchFamily="34" charset="0"/>
                <a:cs typeface="Arial MT"/>
              </a:rPr>
              <a:t>(Does not apply to studies or inactive projects)</a:t>
            </a:r>
          </a:p>
          <a:p>
            <a:pPr marL="496570" marR="798195" indent="-457200">
              <a:spcBef>
                <a:spcPts val="1190"/>
              </a:spcBef>
              <a:buClr>
                <a:schemeClr val="accent6"/>
              </a:buClr>
              <a:buFont typeface="Wingdings"/>
              <a:buChar char=""/>
              <a:tabLst>
                <a:tab pos="497205" algn="l"/>
                <a:tab pos="497840" algn="l"/>
              </a:tabLst>
            </a:pPr>
            <a:r>
              <a:rPr lang="en-US" sz="2400" spc="-5" dirty="0">
                <a:solidFill>
                  <a:srgbClr val="1A1A6F"/>
                </a:solidFill>
                <a:latin typeface="Bahnschrift SemiLight" panose="020B0502040204020203" pitchFamily="34" charset="0"/>
                <a:cs typeface="Arial MT"/>
              </a:rPr>
              <a:t>New equity section in the FTIP required per SCAG.</a:t>
            </a:r>
            <a:endParaRPr lang="en-US" sz="2400" dirty="0">
              <a:latin typeface="Bahnschrift SemiLight" panose="020B0502040204020203" pitchFamily="34" charset="0"/>
              <a:cs typeface="Arial MT"/>
            </a:endParaRPr>
          </a:p>
          <a:p>
            <a:pPr marL="496570" marR="798195" indent="-457200">
              <a:lnSpc>
                <a:spcPct val="100000"/>
              </a:lnSpc>
              <a:spcBef>
                <a:spcPts val="1190"/>
              </a:spcBef>
              <a:buClr>
                <a:schemeClr val="accent6"/>
              </a:buClr>
              <a:buFont typeface="Wingdings"/>
              <a:buChar char=""/>
              <a:tabLst>
                <a:tab pos="497205" algn="l"/>
                <a:tab pos="497840" algn="l"/>
              </a:tabLst>
            </a:pPr>
            <a:r>
              <a:rPr lang="en-US" sz="2400" spc="-5" dirty="0">
                <a:solidFill>
                  <a:srgbClr val="1A1A6F"/>
                </a:solidFill>
                <a:latin typeface="Bahnschrift SemiLight" panose="020B0502040204020203" pitchFamily="34" charset="0"/>
                <a:cs typeface="Arial MT"/>
              </a:rPr>
              <a:t>The Equity module is embedded under the “Performance Measures” tab of each project in the FTIP database. The first question under Equity is REQUIRED.</a:t>
            </a:r>
          </a:p>
        </p:txBody>
      </p:sp>
      <p:sp>
        <p:nvSpPr>
          <p:cNvPr id="6" name="object 6"/>
          <p:cNvSpPr txBox="1"/>
          <p:nvPr/>
        </p:nvSpPr>
        <p:spPr>
          <a:xfrm>
            <a:off x="11430000" y="6400800"/>
            <a:ext cx="423291" cy="294953"/>
          </a:xfrm>
          <a:prstGeom prst="rect">
            <a:avLst/>
          </a:prstGeom>
        </p:spPr>
        <p:txBody>
          <a:bodyPr vert="horz" wrap="square" lIns="0" tIns="0" rIns="0" bIns="0" rtlCol="0">
            <a:spAutoFit/>
          </a:bodyPr>
          <a:lstStyle/>
          <a:p>
            <a:pPr marL="38100">
              <a:lnSpc>
                <a:spcPts val="2315"/>
              </a:lnSpc>
            </a:pPr>
            <a:fld id="{81D60167-4931-47E6-BA6A-407CBD079E47}" type="slidenum">
              <a:rPr lang="en-US" sz="2000" smtClean="0">
                <a:solidFill>
                  <a:srgbClr val="00339A"/>
                </a:solidFill>
                <a:latin typeface="Bahnschrift SemiCondensed" panose="020B0502040204020203" pitchFamily="34" charset="0"/>
                <a:cs typeface="Arial MT"/>
              </a:rPr>
              <a:t>13</a:t>
            </a:fld>
            <a:endParaRPr sz="2000">
              <a:latin typeface="Bahnschrift SemiCondensed" panose="020B0502040204020203" pitchFamily="34" charset="0"/>
              <a:cs typeface="Arial MT"/>
            </a:endParaRPr>
          </a:p>
        </p:txBody>
      </p:sp>
      <p:pic>
        <p:nvPicPr>
          <p:cNvPr id="7" name="Picture 6" descr="A screenshot of a web page&#10;&#10;Description automatically generated">
            <a:extLst>
              <a:ext uri="{FF2B5EF4-FFF2-40B4-BE49-F238E27FC236}">
                <a16:creationId xmlns:a16="http://schemas.microsoft.com/office/drawing/2014/main" id="{BE43E47D-8DA9-5AFE-930E-356A59D6C8C1}"/>
              </a:ext>
            </a:extLst>
          </p:cNvPr>
          <p:cNvPicPr>
            <a:picLocks noChangeAspect="1"/>
          </p:cNvPicPr>
          <p:nvPr/>
        </p:nvPicPr>
        <p:blipFill rotWithShape="1">
          <a:blip r:embed="rId3"/>
          <a:srcRect l="8957" t="6577"/>
          <a:stretch/>
        </p:blipFill>
        <p:spPr>
          <a:xfrm>
            <a:off x="1676401" y="3875153"/>
            <a:ext cx="5562600" cy="2785137"/>
          </a:xfrm>
          <a:prstGeom prst="rect">
            <a:avLst/>
          </a:prstGeom>
        </p:spPr>
      </p:pic>
      <p:sp>
        <p:nvSpPr>
          <p:cNvPr id="31" name="Arrow: Left 30">
            <a:extLst>
              <a:ext uri="{FF2B5EF4-FFF2-40B4-BE49-F238E27FC236}">
                <a16:creationId xmlns:a16="http://schemas.microsoft.com/office/drawing/2014/main" id="{BA60E9A2-8E67-11EF-EC19-057C0098C11F}"/>
              </a:ext>
            </a:extLst>
          </p:cNvPr>
          <p:cNvSpPr/>
          <p:nvPr/>
        </p:nvSpPr>
        <p:spPr>
          <a:xfrm>
            <a:off x="6858000" y="5483546"/>
            <a:ext cx="1295400" cy="228600"/>
          </a:xfrm>
          <a:prstGeom prst="leftArrow">
            <a:avLst>
              <a:gd name="adj1" fmla="val 39189"/>
              <a:gd name="adj2" fmla="val 114865"/>
            </a:avLst>
          </a:prstGeom>
          <a:solidFill>
            <a:srgbClr val="0B47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A8D57BE-2958-58C7-8106-7CA9826E686C}"/>
              </a:ext>
            </a:extLst>
          </p:cNvPr>
          <p:cNvSpPr/>
          <p:nvPr/>
        </p:nvSpPr>
        <p:spPr>
          <a:xfrm>
            <a:off x="8153400" y="5197796"/>
            <a:ext cx="1905000" cy="800100"/>
          </a:xfrm>
          <a:prstGeom prst="roundRect">
            <a:avLst>
              <a:gd name="adj" fmla="val 5774"/>
            </a:avLst>
          </a:prstGeom>
          <a:solidFill>
            <a:srgbClr val="0B47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Bahnschrift" panose="020B0502040204020203" pitchFamily="34" charset="0"/>
              </a:rPr>
              <a:t>Required!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28600"/>
            <a:ext cx="10820400" cy="627736"/>
          </a:xfrm>
          <a:prstGeom prst="rect">
            <a:avLst/>
          </a:prstGeom>
        </p:spPr>
        <p:txBody>
          <a:bodyPr vert="horz" wrap="square" lIns="0" tIns="12065" rIns="0" bIns="0" rtlCol="0">
            <a:spAutoFit/>
          </a:bodyPr>
          <a:lstStyle/>
          <a:p>
            <a:pPr marL="12700">
              <a:lnSpc>
                <a:spcPct val="100000"/>
              </a:lnSpc>
              <a:spcBef>
                <a:spcPts val="95"/>
              </a:spcBef>
            </a:pPr>
            <a:r>
              <a:rPr lang="en-US" sz="4000" b="1" spc="-10">
                <a:latin typeface="Bahnschrift" panose="020B0502040204020203" pitchFamily="34" charset="0"/>
              </a:rPr>
              <a:t>SCAG’s New Equity Guidelines</a:t>
            </a:r>
            <a:endParaRPr sz="4000" b="1">
              <a:latin typeface="Bahnschrift" panose="020B0502040204020203" pitchFamily="34" charset="0"/>
            </a:endParaRPr>
          </a:p>
        </p:txBody>
      </p:sp>
      <p:sp>
        <p:nvSpPr>
          <p:cNvPr id="4" name="object 4"/>
          <p:cNvSpPr txBox="1">
            <a:spLocks noGrp="1"/>
          </p:cNvSpPr>
          <p:nvPr>
            <p:ph type="sldNum" sz="quarter" idx="7"/>
          </p:nvPr>
        </p:nvSpPr>
        <p:spPr>
          <a:xfrm>
            <a:off x="11406251" y="6375356"/>
            <a:ext cx="360045" cy="294953"/>
          </a:xfrm>
          <a:prstGeom prst="rect">
            <a:avLst/>
          </a:prstGeom>
        </p:spPr>
        <p:txBody>
          <a:bodyPr vert="horz" wrap="square" lIns="0" tIns="0" rIns="0" bIns="0" rtlCol="0">
            <a:spAutoFit/>
          </a:bodyPr>
          <a:lstStyle/>
          <a:p>
            <a:pPr marL="38100">
              <a:lnSpc>
                <a:spcPts val="2315"/>
              </a:lnSpc>
            </a:pPr>
            <a:fld id="{81D60167-4931-47E6-BA6A-407CBD079E47}" type="slidenum">
              <a:rPr dirty="0">
                <a:latin typeface="Bahnschrift SemiCondensed" panose="020B0502040204020203" pitchFamily="34" charset="0"/>
              </a:rPr>
              <a:t>14</a:t>
            </a:fld>
            <a:endParaRPr>
              <a:latin typeface="Bahnschrift SemiCondensed" panose="020B0502040204020203" pitchFamily="34" charset="0"/>
            </a:endParaRPr>
          </a:p>
        </p:txBody>
      </p:sp>
      <p:sp>
        <p:nvSpPr>
          <p:cNvPr id="5" name="object 3">
            <a:extLst>
              <a:ext uri="{FF2B5EF4-FFF2-40B4-BE49-F238E27FC236}">
                <a16:creationId xmlns:a16="http://schemas.microsoft.com/office/drawing/2014/main" id="{29BF0034-726B-66A5-475B-D66CE71C0018}"/>
              </a:ext>
            </a:extLst>
          </p:cNvPr>
          <p:cNvSpPr txBox="1"/>
          <p:nvPr/>
        </p:nvSpPr>
        <p:spPr>
          <a:xfrm>
            <a:off x="799590" y="1472311"/>
            <a:ext cx="10820399" cy="4541628"/>
          </a:xfrm>
          <a:prstGeom prst="rect">
            <a:avLst/>
          </a:prstGeom>
        </p:spPr>
        <p:txBody>
          <a:bodyPr vert="horz" wrap="square" lIns="0" tIns="12065" rIns="0" bIns="0" rtlCol="0">
            <a:spAutoFit/>
          </a:bodyPr>
          <a:lstStyle/>
          <a:p>
            <a:pPr marL="474345" indent="-462280">
              <a:lnSpc>
                <a:spcPct val="100000"/>
              </a:lnSpc>
              <a:spcBef>
                <a:spcPts val="95"/>
              </a:spcBef>
              <a:buClr>
                <a:srgbClr val="F6A13B"/>
              </a:buClr>
              <a:buFont typeface="Wingdings"/>
              <a:buChar char=""/>
              <a:tabLst>
                <a:tab pos="474345" algn="l"/>
                <a:tab pos="474980" algn="l"/>
              </a:tabLst>
            </a:pPr>
            <a:r>
              <a:rPr lang="en-US" sz="2800" spc="-5" dirty="0">
                <a:solidFill>
                  <a:srgbClr val="1A1A6F"/>
                </a:solidFill>
                <a:latin typeface="Bahnschrift SemiLight" panose="020B0502040204020203" pitchFamily="34" charset="0"/>
                <a:cs typeface="Arial MT"/>
              </a:rPr>
              <a:t>This metric uses demographic data/mapping to identify affected areas and ensures equitable distribution of resources in these types of areas: </a:t>
            </a:r>
          </a:p>
          <a:p>
            <a:pPr marL="1332230" lvl="2" indent="-462280">
              <a:spcBef>
                <a:spcPts val="1600"/>
              </a:spcBef>
              <a:spcAft>
                <a:spcPts val="600"/>
              </a:spcAft>
              <a:buClr>
                <a:srgbClr val="3067D2"/>
              </a:buClr>
              <a:buFont typeface="Wingdings"/>
              <a:buChar char=""/>
              <a:tabLst>
                <a:tab pos="875030" algn="l"/>
                <a:tab pos="875665" algn="l"/>
              </a:tabLst>
            </a:pPr>
            <a:r>
              <a:rPr lang="en-US" spc="-5" dirty="0">
                <a:solidFill>
                  <a:srgbClr val="003399"/>
                </a:solidFill>
                <a:latin typeface="Bahnschrift SemiLight" panose="020B0502040204020203" pitchFamily="34" charset="0"/>
                <a:cs typeface="Arial MT"/>
              </a:rPr>
              <a:t>Environmental Justice Areas</a:t>
            </a:r>
            <a:endParaRPr lang="en-US" dirty="0">
              <a:solidFill>
                <a:srgbClr val="003399"/>
              </a:solidFill>
              <a:latin typeface="Bahnschrift SemiLight" panose="020B0502040204020203" pitchFamily="34" charset="0"/>
              <a:cs typeface="Arial MT"/>
            </a:endParaRPr>
          </a:p>
          <a:p>
            <a:pPr marL="1332230" lvl="2" indent="-462280">
              <a:lnSpc>
                <a:spcPts val="2160"/>
              </a:lnSpc>
              <a:spcBef>
                <a:spcPts val="600"/>
              </a:spcBef>
              <a:spcAft>
                <a:spcPts val="600"/>
              </a:spcAft>
              <a:buClr>
                <a:srgbClr val="3067D2"/>
              </a:buClr>
              <a:buFont typeface="Wingdings"/>
              <a:buChar char=""/>
              <a:tabLst>
                <a:tab pos="875030" algn="l"/>
                <a:tab pos="875665" algn="l"/>
              </a:tabLst>
            </a:pPr>
            <a:r>
              <a:rPr lang="en-US" spc="-5" dirty="0">
                <a:solidFill>
                  <a:srgbClr val="003399"/>
                </a:solidFill>
                <a:latin typeface="Bahnschrift SemiLight" panose="020B0502040204020203" pitchFamily="34" charset="0"/>
                <a:cs typeface="Arial MT"/>
              </a:rPr>
              <a:t>Disadvantaged Communities</a:t>
            </a:r>
          </a:p>
          <a:p>
            <a:pPr marL="1332230" lvl="2" indent="-462280">
              <a:lnSpc>
                <a:spcPts val="2160"/>
              </a:lnSpc>
              <a:spcBef>
                <a:spcPts val="600"/>
              </a:spcBef>
              <a:spcAft>
                <a:spcPts val="600"/>
              </a:spcAft>
              <a:buClr>
                <a:srgbClr val="3067D2"/>
              </a:buClr>
              <a:buFont typeface="Wingdings"/>
              <a:buChar char=""/>
              <a:tabLst>
                <a:tab pos="875030" algn="l"/>
                <a:tab pos="875665" algn="l"/>
              </a:tabLst>
            </a:pPr>
            <a:r>
              <a:rPr lang="en-US" spc="-5" dirty="0">
                <a:solidFill>
                  <a:srgbClr val="003399"/>
                </a:solidFill>
                <a:latin typeface="Bahnschrift SemiLight" panose="020B0502040204020203" pitchFamily="34" charset="0"/>
                <a:cs typeface="Arial MT"/>
              </a:rPr>
              <a:t>Priority Equity Communities</a:t>
            </a:r>
            <a:endParaRPr lang="en-US" dirty="0">
              <a:solidFill>
                <a:srgbClr val="003399"/>
              </a:solidFill>
              <a:latin typeface="Bahnschrift SemiLight" panose="020B0502040204020203" pitchFamily="34" charset="0"/>
              <a:cs typeface="Arial MT"/>
            </a:endParaRPr>
          </a:p>
          <a:p>
            <a:pPr marL="1332230" lvl="2" indent="-462280">
              <a:lnSpc>
                <a:spcPts val="2160"/>
              </a:lnSpc>
              <a:spcBef>
                <a:spcPts val="600"/>
              </a:spcBef>
              <a:spcAft>
                <a:spcPts val="600"/>
              </a:spcAft>
              <a:buClr>
                <a:srgbClr val="3067D2"/>
              </a:buClr>
              <a:buFont typeface="Wingdings"/>
              <a:buChar char=""/>
              <a:tabLst>
                <a:tab pos="875030" algn="l"/>
                <a:tab pos="875665" algn="l"/>
              </a:tabLst>
            </a:pPr>
            <a:r>
              <a:rPr lang="en-US" spc="-5" dirty="0">
                <a:solidFill>
                  <a:srgbClr val="003399"/>
                </a:solidFill>
                <a:latin typeface="Bahnschrift SemiLight" panose="020B0502040204020203" pitchFamily="34" charset="0"/>
                <a:cs typeface="Arial MT"/>
              </a:rPr>
              <a:t>And/or Communities of Concern</a:t>
            </a:r>
            <a:endParaRPr lang="en-US" sz="200" dirty="0">
              <a:solidFill>
                <a:srgbClr val="003399"/>
              </a:solidFill>
              <a:latin typeface="Bahnschrift SemiLight" panose="020B0502040204020203" pitchFamily="34" charset="0"/>
              <a:cs typeface="Arial MT"/>
            </a:endParaRPr>
          </a:p>
          <a:p>
            <a:pPr marL="474345" indent="-462280">
              <a:lnSpc>
                <a:spcPct val="100000"/>
              </a:lnSpc>
              <a:spcBef>
                <a:spcPts val="600"/>
              </a:spcBef>
              <a:buClr>
                <a:srgbClr val="F6A13B"/>
              </a:buClr>
              <a:buFont typeface="Wingdings"/>
              <a:buChar char=""/>
              <a:tabLst>
                <a:tab pos="474345" algn="l"/>
                <a:tab pos="474980" algn="l"/>
              </a:tabLst>
            </a:pPr>
            <a:r>
              <a:rPr lang="en-US" sz="2800" spc="-5" dirty="0">
                <a:solidFill>
                  <a:srgbClr val="1A1A6F"/>
                </a:solidFill>
                <a:latin typeface="Bahnschrift SemiLight" panose="020B0502040204020203" pitchFamily="34" charset="0"/>
                <a:cs typeface="Arial MT"/>
              </a:rPr>
              <a:t>In future FTIP adoptions, mapping may be required so that SCAG can assess if there are issues with the balance of transportation investments in underserved areas. </a:t>
            </a:r>
          </a:p>
        </p:txBody>
      </p:sp>
    </p:spTree>
    <p:extLst>
      <p:ext uri="{BB962C8B-B14F-4D97-AF65-F5344CB8AC3E}">
        <p14:creationId xmlns:p14="http://schemas.microsoft.com/office/powerpoint/2010/main" val="79147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28600"/>
            <a:ext cx="6706718" cy="627736"/>
          </a:xfrm>
          <a:prstGeom prst="rect">
            <a:avLst/>
          </a:prstGeom>
        </p:spPr>
        <p:txBody>
          <a:bodyPr vert="horz" wrap="square" lIns="0" tIns="12065" rIns="0" bIns="0" rtlCol="0">
            <a:spAutoFit/>
          </a:bodyPr>
          <a:lstStyle/>
          <a:p>
            <a:pPr marL="12700">
              <a:lnSpc>
                <a:spcPct val="100000"/>
              </a:lnSpc>
              <a:spcBef>
                <a:spcPts val="95"/>
              </a:spcBef>
            </a:pPr>
            <a:r>
              <a:rPr sz="4000" b="1" spc="-10">
                <a:latin typeface="Bahnschrift" panose="020B0502040204020203" pitchFamily="34" charset="0"/>
              </a:rPr>
              <a:t>Equity</a:t>
            </a:r>
            <a:r>
              <a:rPr sz="4000" b="1" spc="-5">
                <a:latin typeface="Bahnschrift" panose="020B0502040204020203" pitchFamily="34" charset="0"/>
              </a:rPr>
              <a:t> for</a:t>
            </a:r>
            <a:r>
              <a:rPr sz="4000" b="1" spc="-10">
                <a:latin typeface="Bahnschrift" panose="020B0502040204020203" pitchFamily="34" charset="0"/>
              </a:rPr>
              <a:t> </a:t>
            </a:r>
            <a:r>
              <a:rPr sz="4000" b="1" spc="-5">
                <a:latin typeface="Bahnschrift" panose="020B0502040204020203" pitchFamily="34" charset="0"/>
              </a:rPr>
              <a:t>2025</a:t>
            </a:r>
            <a:r>
              <a:rPr sz="4000" b="1" spc="-30">
                <a:latin typeface="Bahnschrift" panose="020B0502040204020203" pitchFamily="34" charset="0"/>
              </a:rPr>
              <a:t> </a:t>
            </a:r>
            <a:r>
              <a:rPr sz="4000" b="1" spc="-5">
                <a:latin typeface="Bahnschrift" panose="020B0502040204020203" pitchFamily="34" charset="0"/>
              </a:rPr>
              <a:t>FTIP</a:t>
            </a:r>
            <a:endParaRPr sz="4000" b="1">
              <a:latin typeface="Bahnschrift" panose="020B0502040204020203" pitchFamily="34" charset="0"/>
            </a:endParaRPr>
          </a:p>
        </p:txBody>
      </p:sp>
      <p:sp>
        <p:nvSpPr>
          <p:cNvPr id="4" name="object 4"/>
          <p:cNvSpPr txBox="1">
            <a:spLocks noGrp="1"/>
          </p:cNvSpPr>
          <p:nvPr>
            <p:ph type="sldNum" sz="quarter" idx="7"/>
          </p:nvPr>
        </p:nvSpPr>
        <p:spPr>
          <a:xfrm>
            <a:off x="11406251" y="6375356"/>
            <a:ext cx="360045" cy="294953"/>
          </a:xfrm>
          <a:prstGeom prst="rect">
            <a:avLst/>
          </a:prstGeom>
        </p:spPr>
        <p:txBody>
          <a:bodyPr vert="horz" wrap="square" lIns="0" tIns="0" rIns="0" bIns="0" rtlCol="0">
            <a:spAutoFit/>
          </a:bodyPr>
          <a:lstStyle/>
          <a:p>
            <a:pPr marL="38100">
              <a:lnSpc>
                <a:spcPts val="2315"/>
              </a:lnSpc>
            </a:pPr>
            <a:fld id="{81D60167-4931-47E6-BA6A-407CBD079E47}" type="slidenum">
              <a:rPr dirty="0">
                <a:latin typeface="Bahnschrift SemiCondensed" panose="020B0502040204020203" pitchFamily="34" charset="0"/>
              </a:rPr>
              <a:t>15</a:t>
            </a:fld>
            <a:endParaRPr>
              <a:latin typeface="Bahnschrift SemiCondensed" panose="020B0502040204020203" pitchFamily="34" charset="0"/>
            </a:endParaRPr>
          </a:p>
        </p:txBody>
      </p:sp>
      <p:sp>
        <p:nvSpPr>
          <p:cNvPr id="3" name="object 3"/>
          <p:cNvSpPr txBox="1"/>
          <p:nvPr/>
        </p:nvSpPr>
        <p:spPr>
          <a:xfrm>
            <a:off x="647701" y="1653932"/>
            <a:ext cx="5257799" cy="1589538"/>
          </a:xfrm>
          <a:prstGeom prst="rect">
            <a:avLst/>
          </a:prstGeom>
        </p:spPr>
        <p:txBody>
          <a:bodyPr vert="horz" wrap="square" lIns="0" tIns="12065" rIns="0" bIns="0" rtlCol="0">
            <a:spAutoFit/>
          </a:bodyPr>
          <a:lstStyle/>
          <a:p>
            <a:pPr marL="474345" indent="-462280">
              <a:lnSpc>
                <a:spcPct val="100000"/>
              </a:lnSpc>
              <a:spcBef>
                <a:spcPts val="95"/>
              </a:spcBef>
              <a:buClr>
                <a:srgbClr val="F6A13B"/>
              </a:buClr>
              <a:buFont typeface="Wingdings"/>
              <a:buChar char=""/>
              <a:tabLst>
                <a:tab pos="474345" algn="l"/>
                <a:tab pos="474980" algn="l"/>
              </a:tabLst>
            </a:pPr>
            <a:r>
              <a:rPr lang="en-US" sz="2000" spc="-5">
                <a:solidFill>
                  <a:srgbClr val="1A1A6F"/>
                </a:solidFill>
                <a:latin typeface="Bahnschrift SemiLight" panose="020B0502040204020203" pitchFamily="34" charset="0"/>
                <a:cs typeface="Arial MT"/>
                <a:hlinkClick r:id="rId3"/>
              </a:rPr>
              <a:t>SB 535</a:t>
            </a:r>
            <a:endParaRPr lang="en-US" sz="2000" spc="-5">
              <a:solidFill>
                <a:srgbClr val="1A1A6F"/>
              </a:solidFill>
              <a:latin typeface="Bahnschrift SemiLight" panose="020B0502040204020203" pitchFamily="34" charset="0"/>
              <a:cs typeface="Arial MT"/>
            </a:endParaRPr>
          </a:p>
          <a:p>
            <a:pPr marL="474345" indent="-462280">
              <a:spcBef>
                <a:spcPts val="95"/>
              </a:spcBef>
              <a:buClr>
                <a:srgbClr val="F6A13B"/>
              </a:buClr>
              <a:buFont typeface="Wingdings"/>
              <a:buChar char=""/>
              <a:tabLst>
                <a:tab pos="474345" algn="l"/>
                <a:tab pos="474980" algn="l"/>
              </a:tabLst>
            </a:pPr>
            <a:r>
              <a:rPr lang="en-US" sz="2000" spc="-5">
                <a:solidFill>
                  <a:srgbClr val="1A1A6F"/>
                </a:solidFill>
                <a:latin typeface="Bahnschrift SemiLight" panose="020B0502040204020203" pitchFamily="34" charset="0"/>
                <a:cs typeface="Arial MT"/>
                <a:hlinkClick r:id="rId4"/>
              </a:rPr>
              <a:t>Priority Equity Community Boundary</a:t>
            </a:r>
            <a:endParaRPr lang="en-US" sz="2000" spc="-5">
              <a:solidFill>
                <a:srgbClr val="1A1A6F"/>
              </a:solidFill>
              <a:latin typeface="Bahnschrift SemiLight" panose="020B0502040204020203" pitchFamily="34" charset="0"/>
              <a:cs typeface="Arial MT"/>
            </a:endParaRPr>
          </a:p>
          <a:p>
            <a:pPr marL="474345" indent="-462280">
              <a:lnSpc>
                <a:spcPct val="100000"/>
              </a:lnSpc>
              <a:spcBef>
                <a:spcPts val="95"/>
              </a:spcBef>
              <a:buClr>
                <a:srgbClr val="F6A13B"/>
              </a:buClr>
              <a:buFont typeface="Wingdings"/>
              <a:buChar char=""/>
              <a:tabLst>
                <a:tab pos="474345" algn="l"/>
                <a:tab pos="474980" algn="l"/>
              </a:tabLst>
            </a:pPr>
            <a:r>
              <a:rPr lang="en-US" sz="2000" spc="-5">
                <a:solidFill>
                  <a:srgbClr val="1A1A6F"/>
                </a:solidFill>
                <a:latin typeface="Bahnschrift SemiLight" panose="020B0502040204020203" pitchFamily="34" charset="0"/>
                <a:cs typeface="Arial MT"/>
                <a:hlinkClick r:id="rId5"/>
              </a:rPr>
              <a:t>Climate Economic Justice Screening Tool</a:t>
            </a:r>
            <a:endParaRPr lang="en-US" sz="2000" spc="-5">
              <a:solidFill>
                <a:srgbClr val="1A1A6F"/>
              </a:solidFill>
              <a:latin typeface="Bahnschrift SemiLight" panose="020B0502040204020203" pitchFamily="34" charset="0"/>
              <a:cs typeface="Arial MT"/>
            </a:endParaRPr>
          </a:p>
          <a:p>
            <a:pPr marL="474345" indent="-462280">
              <a:lnSpc>
                <a:spcPct val="100000"/>
              </a:lnSpc>
              <a:spcBef>
                <a:spcPts val="95"/>
              </a:spcBef>
              <a:buClr>
                <a:srgbClr val="F6A13B"/>
              </a:buClr>
              <a:buFont typeface="Wingdings"/>
              <a:buChar char=""/>
              <a:tabLst>
                <a:tab pos="474345" algn="l"/>
                <a:tab pos="474980" algn="l"/>
              </a:tabLst>
            </a:pPr>
            <a:r>
              <a:rPr lang="en-US" sz="2000" spc="-5">
                <a:solidFill>
                  <a:srgbClr val="1A1A6F"/>
                </a:solidFill>
                <a:latin typeface="Bahnschrift SemiLight" panose="020B0502040204020203" pitchFamily="34" charset="0"/>
                <a:cs typeface="Arial MT"/>
                <a:hlinkClick r:id="rId6"/>
              </a:rPr>
              <a:t>Equitable Transportation Community Explorer</a:t>
            </a:r>
            <a:endParaRPr lang="en-US" sz="2000" spc="-5">
              <a:solidFill>
                <a:srgbClr val="1A1A6F"/>
              </a:solidFill>
              <a:latin typeface="Bahnschrift SemiLight" panose="020B0502040204020203" pitchFamily="34" charset="0"/>
              <a:cs typeface="Arial MT"/>
            </a:endParaRPr>
          </a:p>
        </p:txBody>
      </p:sp>
      <p:sp>
        <p:nvSpPr>
          <p:cNvPr id="7" name="TextBox 6">
            <a:extLst>
              <a:ext uri="{FF2B5EF4-FFF2-40B4-BE49-F238E27FC236}">
                <a16:creationId xmlns:a16="http://schemas.microsoft.com/office/drawing/2014/main" id="{8233D838-4160-CF26-A2A5-8830775847CA}"/>
              </a:ext>
            </a:extLst>
          </p:cNvPr>
          <p:cNvSpPr txBox="1"/>
          <p:nvPr/>
        </p:nvSpPr>
        <p:spPr>
          <a:xfrm>
            <a:off x="685801" y="3581400"/>
            <a:ext cx="5181600" cy="1569660"/>
          </a:xfrm>
          <a:prstGeom prst="rect">
            <a:avLst/>
          </a:prstGeom>
          <a:noFill/>
        </p:spPr>
        <p:txBody>
          <a:bodyPr wrap="square" rtlCol="0">
            <a:spAutoFit/>
          </a:bodyPr>
          <a:lstStyle/>
          <a:p>
            <a:r>
              <a:rPr lang="en-US" sz="1600" dirty="0">
                <a:solidFill>
                  <a:srgbClr val="1A1A6F"/>
                </a:solidFill>
                <a:latin typeface="Bahnschrift Light" panose="020B0502040204020203" pitchFamily="34" charset="0"/>
              </a:rPr>
              <a:t>Pictured right: Example of one of the </a:t>
            </a:r>
            <a:r>
              <a:rPr lang="en-US" sz="1600" u="sng" dirty="0">
                <a:solidFill>
                  <a:srgbClr val="1A1A6F"/>
                </a:solidFill>
                <a:latin typeface="Bahnschrift" panose="020B0502040204020203" pitchFamily="34" charset="0"/>
              </a:rPr>
              <a:t>mapping tools </a:t>
            </a:r>
            <a:r>
              <a:rPr lang="en-US" sz="1600" dirty="0">
                <a:solidFill>
                  <a:srgbClr val="1A1A6F"/>
                </a:solidFill>
                <a:latin typeface="Bahnschrift Light" panose="020B0502040204020203" pitchFamily="34" charset="0"/>
              </a:rPr>
              <a:t>that can be used to determine if a proposed project is located in, adjacent to (within 250 ft) or serving a disadvantaged area (per SB 535 Climate Economic Justice Screening Tool or Equitable Transportation Community Explorer).</a:t>
            </a:r>
          </a:p>
        </p:txBody>
      </p:sp>
      <p:pic>
        <p:nvPicPr>
          <p:cNvPr id="9" name="Picture 8">
            <a:extLst>
              <a:ext uri="{FF2B5EF4-FFF2-40B4-BE49-F238E27FC236}">
                <a16:creationId xmlns:a16="http://schemas.microsoft.com/office/drawing/2014/main" id="{69098CC9-CF80-ADD6-AB1A-A44969F22BA7}"/>
              </a:ext>
            </a:extLst>
          </p:cNvPr>
          <p:cNvPicPr>
            <a:picLocks noChangeAspect="1"/>
          </p:cNvPicPr>
          <p:nvPr/>
        </p:nvPicPr>
        <p:blipFill rotWithShape="1">
          <a:blip r:embed="rId7"/>
          <a:srcRect l="8817" t="3739" r="1250" b="4653"/>
          <a:stretch/>
        </p:blipFill>
        <p:spPr>
          <a:xfrm>
            <a:off x="6248402" y="1524000"/>
            <a:ext cx="4798269" cy="4610100"/>
          </a:xfrm>
          <a:prstGeom prst="roundRect">
            <a:avLst>
              <a:gd name="adj" fmla="val 3563"/>
            </a:avLst>
          </a:prstGeom>
          <a:solidFill>
            <a:srgbClr val="FFFFFF">
              <a:shade val="85000"/>
            </a:srgbClr>
          </a:solidFill>
          <a:ln>
            <a:noFill/>
          </a:ln>
          <a:effectLst>
            <a:reflection blurRad="12700" stA="0" endPos="28000" dist="5000" dir="5400000" sy="-100000" algn="bl" rotWithShape="0"/>
          </a:effectLst>
        </p:spPr>
      </p:pic>
    </p:spTree>
    <p:extLst>
      <p:ext uri="{BB962C8B-B14F-4D97-AF65-F5344CB8AC3E}">
        <p14:creationId xmlns:p14="http://schemas.microsoft.com/office/powerpoint/2010/main" val="2814662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36423"/>
            <a:ext cx="6976745" cy="627736"/>
          </a:xfrm>
          <a:prstGeom prst="rect">
            <a:avLst/>
          </a:prstGeom>
        </p:spPr>
        <p:txBody>
          <a:bodyPr vert="horz" wrap="square" lIns="0" tIns="12065" rIns="0" bIns="0" rtlCol="0">
            <a:spAutoFit/>
          </a:bodyPr>
          <a:lstStyle/>
          <a:p>
            <a:pPr marL="12700">
              <a:lnSpc>
                <a:spcPct val="100000"/>
              </a:lnSpc>
              <a:spcBef>
                <a:spcPts val="95"/>
              </a:spcBef>
            </a:pPr>
            <a:r>
              <a:rPr sz="4000" b="1" spc="-5">
                <a:latin typeface="Bahnschrift" panose="020B0502040204020203" pitchFamily="34" charset="0"/>
              </a:rPr>
              <a:t>2025</a:t>
            </a:r>
            <a:r>
              <a:rPr sz="4000" b="1" spc="-35">
                <a:latin typeface="Bahnschrift" panose="020B0502040204020203" pitchFamily="34" charset="0"/>
              </a:rPr>
              <a:t> </a:t>
            </a:r>
            <a:r>
              <a:rPr sz="4000" b="1" spc="-5">
                <a:latin typeface="Bahnschrift" panose="020B0502040204020203" pitchFamily="34" charset="0"/>
              </a:rPr>
              <a:t>FTIP</a:t>
            </a:r>
            <a:r>
              <a:rPr sz="4000" b="1" spc="-25">
                <a:latin typeface="Bahnschrift" panose="020B0502040204020203" pitchFamily="34" charset="0"/>
              </a:rPr>
              <a:t> </a:t>
            </a:r>
            <a:r>
              <a:rPr sz="4000" b="1" spc="-5">
                <a:latin typeface="Bahnschrift" panose="020B0502040204020203" pitchFamily="34" charset="0"/>
              </a:rPr>
              <a:t>Adoption</a:t>
            </a:r>
            <a:r>
              <a:rPr sz="4000" b="1" spc="-25">
                <a:latin typeface="Bahnschrift" panose="020B0502040204020203" pitchFamily="34" charset="0"/>
              </a:rPr>
              <a:t> </a:t>
            </a:r>
            <a:r>
              <a:rPr sz="4000" b="1" spc="-5">
                <a:latin typeface="Bahnschrift" panose="020B0502040204020203" pitchFamily="34" charset="0"/>
              </a:rPr>
              <a:t>Schedule</a:t>
            </a:r>
            <a:endParaRPr sz="4000" b="1">
              <a:latin typeface="Bahnschrift" panose="020B0502040204020203" pitchFamily="34" charset="0"/>
            </a:endParaRPr>
          </a:p>
        </p:txBody>
      </p:sp>
      <p:sp>
        <p:nvSpPr>
          <p:cNvPr id="5" name="object 5"/>
          <p:cNvSpPr txBox="1">
            <a:spLocks noGrp="1"/>
          </p:cNvSpPr>
          <p:nvPr>
            <p:ph type="sldNum" sz="quarter" idx="7"/>
          </p:nvPr>
        </p:nvSpPr>
        <p:spPr>
          <a:xfrm>
            <a:off x="11406251" y="6375356"/>
            <a:ext cx="360045" cy="294953"/>
          </a:xfrm>
          <a:prstGeom prst="rect">
            <a:avLst/>
          </a:prstGeom>
        </p:spPr>
        <p:txBody>
          <a:bodyPr vert="horz" wrap="square" lIns="0" tIns="0" rIns="0" bIns="0" rtlCol="0">
            <a:spAutoFit/>
          </a:bodyPr>
          <a:lstStyle/>
          <a:p>
            <a:pPr marL="38100">
              <a:lnSpc>
                <a:spcPts val="2315"/>
              </a:lnSpc>
            </a:pPr>
            <a:fld id="{81D60167-4931-47E6-BA6A-407CBD079E47}" type="slidenum">
              <a:rPr dirty="0">
                <a:latin typeface="Bahnschrift SemiCondensed" panose="020B0502040204020203" pitchFamily="34" charset="0"/>
              </a:rPr>
              <a:t>16</a:t>
            </a:fld>
            <a:endParaRPr>
              <a:latin typeface="Bahnschrift SemiCondensed" panose="020B0502040204020203" pitchFamily="34" charset="0"/>
            </a:endParaRPr>
          </a:p>
        </p:txBody>
      </p:sp>
      <p:sp>
        <p:nvSpPr>
          <p:cNvPr id="3" name="object 3"/>
          <p:cNvSpPr txBox="1"/>
          <p:nvPr/>
        </p:nvSpPr>
        <p:spPr>
          <a:xfrm>
            <a:off x="1573074" y="4267200"/>
            <a:ext cx="9045851" cy="1302921"/>
          </a:xfrm>
          <a:prstGeom prst="rect">
            <a:avLst/>
          </a:prstGeom>
        </p:spPr>
        <p:txBody>
          <a:bodyPr vert="horz" wrap="square" lIns="0" tIns="12700" rIns="0" bIns="0" rtlCol="0">
            <a:spAutoFit/>
          </a:bodyPr>
          <a:lstStyle/>
          <a:p>
            <a:pPr marL="469265" marR="5080" indent="-457200">
              <a:lnSpc>
                <a:spcPct val="100000"/>
              </a:lnSpc>
              <a:spcBef>
                <a:spcPts val="100"/>
              </a:spcBef>
              <a:buClr>
                <a:srgbClr val="F6A13B"/>
              </a:buClr>
              <a:buFont typeface="Wingdings" panose="05000000000000000000" pitchFamily="2" charset="2"/>
              <a:buChar char="q"/>
              <a:tabLst>
                <a:tab pos="354965" algn="l"/>
                <a:tab pos="355600" algn="l"/>
              </a:tabLst>
            </a:pPr>
            <a:r>
              <a:rPr sz="2600" dirty="0">
                <a:solidFill>
                  <a:srgbClr val="1A1A6F"/>
                </a:solidFill>
                <a:latin typeface="Bahnschrift SemiLight" panose="020B0502040204020203" pitchFamily="34" charset="0"/>
                <a:cs typeface="Arial MT"/>
              </a:rPr>
              <a:t>The</a:t>
            </a:r>
            <a:r>
              <a:rPr sz="2600" spc="-15" dirty="0">
                <a:solidFill>
                  <a:srgbClr val="1A1A6F"/>
                </a:solidFill>
                <a:latin typeface="Bahnschrift SemiLight" panose="020B0502040204020203" pitchFamily="34" charset="0"/>
                <a:cs typeface="Arial MT"/>
              </a:rPr>
              <a:t> </a:t>
            </a:r>
            <a:r>
              <a:rPr sz="2600" dirty="0">
                <a:solidFill>
                  <a:srgbClr val="1A1A6F"/>
                </a:solidFill>
                <a:latin typeface="Bahnschrift SemiLight" panose="020B0502040204020203" pitchFamily="34" charset="0"/>
                <a:cs typeface="Arial MT"/>
              </a:rPr>
              <a:t>2023</a:t>
            </a:r>
            <a:r>
              <a:rPr sz="2600" spc="10" dirty="0">
                <a:solidFill>
                  <a:srgbClr val="1A1A6F"/>
                </a:solidFill>
                <a:latin typeface="Bahnschrift SemiLight" panose="020B0502040204020203" pitchFamily="34" charset="0"/>
                <a:cs typeface="Arial MT"/>
              </a:rPr>
              <a:t> </a:t>
            </a:r>
            <a:r>
              <a:rPr sz="2600" dirty="0">
                <a:solidFill>
                  <a:srgbClr val="1A1A6F"/>
                </a:solidFill>
                <a:latin typeface="Bahnschrift SemiLight" panose="020B0502040204020203" pitchFamily="34" charset="0"/>
                <a:cs typeface="Arial MT"/>
              </a:rPr>
              <a:t>FTIP</a:t>
            </a:r>
            <a:r>
              <a:rPr sz="2600" spc="-10" dirty="0">
                <a:solidFill>
                  <a:srgbClr val="1A1A6F"/>
                </a:solidFill>
                <a:latin typeface="Bahnschrift SemiLight" panose="020B0502040204020203" pitchFamily="34" charset="0"/>
                <a:cs typeface="Arial MT"/>
              </a:rPr>
              <a:t> </a:t>
            </a:r>
            <a:r>
              <a:rPr sz="2600" dirty="0">
                <a:solidFill>
                  <a:srgbClr val="1A1A6F"/>
                </a:solidFill>
                <a:latin typeface="Bahnschrift SemiLight" panose="020B0502040204020203" pitchFamily="34" charset="0"/>
                <a:cs typeface="Arial MT"/>
              </a:rPr>
              <a:t>cycle</a:t>
            </a:r>
            <a:r>
              <a:rPr sz="2600" spc="-5" dirty="0">
                <a:solidFill>
                  <a:srgbClr val="1A1A6F"/>
                </a:solidFill>
                <a:latin typeface="Bahnschrift SemiLight" panose="020B0502040204020203" pitchFamily="34" charset="0"/>
                <a:cs typeface="Arial MT"/>
              </a:rPr>
              <a:t> </a:t>
            </a:r>
            <a:r>
              <a:rPr sz="2600" dirty="0">
                <a:solidFill>
                  <a:srgbClr val="1A1A6F"/>
                </a:solidFill>
                <a:latin typeface="Bahnschrift SemiLight" panose="020B0502040204020203" pitchFamily="34" charset="0"/>
                <a:cs typeface="Arial MT"/>
              </a:rPr>
              <a:t>will</a:t>
            </a:r>
            <a:r>
              <a:rPr sz="2600" spc="-20" dirty="0">
                <a:solidFill>
                  <a:srgbClr val="1A1A6F"/>
                </a:solidFill>
                <a:latin typeface="Bahnschrift SemiLight" panose="020B0502040204020203" pitchFamily="34" charset="0"/>
                <a:cs typeface="Arial MT"/>
              </a:rPr>
              <a:t> </a:t>
            </a:r>
            <a:r>
              <a:rPr sz="2600" dirty="0">
                <a:solidFill>
                  <a:srgbClr val="1A1A6F"/>
                </a:solidFill>
                <a:latin typeface="Bahnschrift SemiLight" panose="020B0502040204020203" pitchFamily="34" charset="0"/>
                <a:cs typeface="Arial MT"/>
              </a:rPr>
              <a:t>still</a:t>
            </a:r>
            <a:r>
              <a:rPr sz="2600" spc="-5" dirty="0">
                <a:solidFill>
                  <a:srgbClr val="1A1A6F"/>
                </a:solidFill>
                <a:latin typeface="Bahnschrift SemiLight" panose="020B0502040204020203" pitchFamily="34" charset="0"/>
                <a:cs typeface="Arial MT"/>
              </a:rPr>
              <a:t> </a:t>
            </a:r>
            <a:r>
              <a:rPr sz="2600" dirty="0">
                <a:solidFill>
                  <a:srgbClr val="1A1A6F"/>
                </a:solidFill>
                <a:latin typeface="Bahnschrift SemiLight" panose="020B0502040204020203" pitchFamily="34" charset="0"/>
                <a:cs typeface="Arial MT"/>
              </a:rPr>
              <a:t>be</a:t>
            </a:r>
            <a:r>
              <a:rPr sz="2600" spc="5" dirty="0">
                <a:solidFill>
                  <a:srgbClr val="1A1A6F"/>
                </a:solidFill>
                <a:latin typeface="Bahnschrift SemiLight" panose="020B0502040204020203" pitchFamily="34" charset="0"/>
                <a:cs typeface="Arial MT"/>
              </a:rPr>
              <a:t> </a:t>
            </a:r>
            <a:r>
              <a:rPr sz="2600" dirty="0">
                <a:solidFill>
                  <a:srgbClr val="1A1A6F"/>
                </a:solidFill>
                <a:latin typeface="Bahnschrift SemiLight" panose="020B0502040204020203" pitchFamily="34" charset="0"/>
                <a:cs typeface="Arial MT"/>
              </a:rPr>
              <a:t>ongoing</a:t>
            </a:r>
            <a:r>
              <a:rPr sz="2600" spc="-5" dirty="0">
                <a:solidFill>
                  <a:srgbClr val="1A1A6F"/>
                </a:solidFill>
                <a:latin typeface="Bahnschrift SemiLight" panose="020B0502040204020203" pitchFamily="34" charset="0"/>
                <a:cs typeface="Arial MT"/>
              </a:rPr>
              <a:t> </a:t>
            </a:r>
            <a:r>
              <a:rPr sz="2600" dirty="0">
                <a:solidFill>
                  <a:srgbClr val="1A1A6F"/>
                </a:solidFill>
                <a:latin typeface="Bahnschrift SemiLight" panose="020B0502040204020203" pitchFamily="34" charset="0"/>
                <a:cs typeface="Arial MT"/>
              </a:rPr>
              <a:t>while</a:t>
            </a:r>
            <a:r>
              <a:rPr sz="2600" spc="-15" dirty="0">
                <a:solidFill>
                  <a:srgbClr val="1A1A6F"/>
                </a:solidFill>
                <a:latin typeface="Bahnschrift SemiLight" panose="020B0502040204020203" pitchFamily="34" charset="0"/>
                <a:cs typeface="Arial MT"/>
              </a:rPr>
              <a:t> </a:t>
            </a:r>
            <a:r>
              <a:rPr sz="2600" dirty="0">
                <a:solidFill>
                  <a:srgbClr val="1A1A6F"/>
                </a:solidFill>
                <a:latin typeface="Bahnschrift SemiLight" panose="020B0502040204020203" pitchFamily="34" charset="0"/>
                <a:cs typeface="Arial MT"/>
              </a:rPr>
              <a:t>the</a:t>
            </a:r>
            <a:r>
              <a:rPr sz="2600" spc="15" dirty="0">
                <a:solidFill>
                  <a:srgbClr val="1A1A6F"/>
                </a:solidFill>
                <a:latin typeface="Bahnschrift SemiLight" panose="020B0502040204020203" pitchFamily="34" charset="0"/>
                <a:cs typeface="Arial MT"/>
              </a:rPr>
              <a:t> </a:t>
            </a:r>
            <a:r>
              <a:rPr sz="2600" dirty="0">
                <a:solidFill>
                  <a:srgbClr val="1A1A6F"/>
                </a:solidFill>
                <a:latin typeface="Bahnschrift SemiLight" panose="020B0502040204020203" pitchFamily="34" charset="0"/>
                <a:cs typeface="Arial MT"/>
              </a:rPr>
              <a:t>2025</a:t>
            </a:r>
            <a:r>
              <a:rPr sz="2600" spc="10" dirty="0">
                <a:solidFill>
                  <a:srgbClr val="1A1A6F"/>
                </a:solidFill>
                <a:latin typeface="Bahnschrift SemiLight" panose="020B0502040204020203" pitchFamily="34" charset="0"/>
                <a:cs typeface="Arial MT"/>
              </a:rPr>
              <a:t> </a:t>
            </a:r>
            <a:r>
              <a:rPr sz="2600" dirty="0">
                <a:solidFill>
                  <a:srgbClr val="1A1A6F"/>
                </a:solidFill>
                <a:latin typeface="Bahnschrift SemiLight" panose="020B0502040204020203" pitchFamily="34" charset="0"/>
                <a:cs typeface="Arial MT"/>
              </a:rPr>
              <a:t>FTIP</a:t>
            </a:r>
            <a:r>
              <a:rPr sz="2600" spc="-10" dirty="0">
                <a:solidFill>
                  <a:srgbClr val="1A1A6F"/>
                </a:solidFill>
                <a:latin typeface="Bahnschrift SemiLight" panose="020B0502040204020203" pitchFamily="34" charset="0"/>
                <a:cs typeface="Arial MT"/>
              </a:rPr>
              <a:t> </a:t>
            </a:r>
            <a:r>
              <a:rPr sz="2600" dirty="0">
                <a:solidFill>
                  <a:srgbClr val="1A1A6F"/>
                </a:solidFill>
                <a:latin typeface="Bahnschrift SemiLight" panose="020B0502040204020203" pitchFamily="34" charset="0"/>
                <a:cs typeface="Arial MT"/>
              </a:rPr>
              <a:t>is</a:t>
            </a:r>
            <a:r>
              <a:rPr sz="2600" spc="5" dirty="0">
                <a:solidFill>
                  <a:srgbClr val="1A1A6F"/>
                </a:solidFill>
                <a:latin typeface="Bahnschrift SemiLight" panose="020B0502040204020203" pitchFamily="34" charset="0"/>
                <a:cs typeface="Arial MT"/>
              </a:rPr>
              <a:t> </a:t>
            </a:r>
            <a:r>
              <a:rPr sz="2600" dirty="0">
                <a:solidFill>
                  <a:srgbClr val="1A1A6F"/>
                </a:solidFill>
                <a:latin typeface="Bahnschrift SemiLight" panose="020B0502040204020203" pitchFamily="34" charset="0"/>
                <a:cs typeface="Arial MT"/>
              </a:rPr>
              <a:t>being </a:t>
            </a:r>
            <a:r>
              <a:rPr sz="2600" spc="-710" dirty="0">
                <a:solidFill>
                  <a:srgbClr val="1A1A6F"/>
                </a:solidFill>
                <a:latin typeface="Bahnschrift SemiLight" panose="020B0502040204020203" pitchFamily="34" charset="0"/>
                <a:cs typeface="Arial MT"/>
              </a:rPr>
              <a:t> </a:t>
            </a:r>
            <a:r>
              <a:rPr sz="2600" dirty="0">
                <a:solidFill>
                  <a:srgbClr val="1A1A6F"/>
                </a:solidFill>
                <a:latin typeface="Bahnschrift SemiLight" panose="020B0502040204020203" pitchFamily="34" charset="0"/>
                <a:cs typeface="Arial MT"/>
              </a:rPr>
              <a:t>approved</a:t>
            </a:r>
            <a:endParaRPr lang="en-US" sz="2600" dirty="0">
              <a:solidFill>
                <a:srgbClr val="1A1A6F"/>
              </a:solidFill>
              <a:latin typeface="Bahnschrift SemiLight" panose="020B0502040204020203" pitchFamily="34" charset="0"/>
              <a:cs typeface="Arial MT"/>
            </a:endParaRPr>
          </a:p>
          <a:p>
            <a:pPr marL="12065" marR="5080">
              <a:lnSpc>
                <a:spcPct val="100000"/>
              </a:lnSpc>
              <a:spcBef>
                <a:spcPts val="100"/>
              </a:spcBef>
              <a:buClr>
                <a:srgbClr val="F6A13B"/>
              </a:buClr>
              <a:tabLst>
                <a:tab pos="354965" algn="l"/>
                <a:tab pos="355600" algn="l"/>
              </a:tabLst>
            </a:pPr>
            <a:endParaRPr sz="700" dirty="0">
              <a:latin typeface="Bahnschrift SemiLight" panose="020B0502040204020203" pitchFamily="34" charset="0"/>
              <a:cs typeface="Arial MT"/>
            </a:endParaRPr>
          </a:p>
          <a:p>
            <a:pPr marL="756285" lvl="1" indent="-287655">
              <a:lnSpc>
                <a:spcPct val="100000"/>
              </a:lnSpc>
              <a:spcBef>
                <a:spcPts val="585"/>
              </a:spcBef>
              <a:buClr>
                <a:srgbClr val="3067D2"/>
              </a:buClr>
              <a:buSzPct val="75000"/>
              <a:buFont typeface="Wingdings"/>
              <a:buChar char=""/>
              <a:tabLst>
                <a:tab pos="756285" algn="l"/>
                <a:tab pos="756920" algn="l"/>
              </a:tabLst>
            </a:pPr>
            <a:r>
              <a:rPr spc="-5" dirty="0">
                <a:solidFill>
                  <a:srgbClr val="003399"/>
                </a:solidFill>
                <a:latin typeface="Bahnschrift SemiLight" panose="020B0502040204020203" pitchFamily="34" charset="0"/>
                <a:cs typeface="Arial MT"/>
              </a:rPr>
              <a:t>Amendments</a:t>
            </a:r>
            <a:r>
              <a:rPr spc="5" dirty="0">
                <a:solidFill>
                  <a:srgbClr val="003399"/>
                </a:solidFill>
                <a:latin typeface="Bahnschrift SemiLight" panose="020B0502040204020203" pitchFamily="34" charset="0"/>
                <a:cs typeface="Arial MT"/>
              </a:rPr>
              <a:t> </a:t>
            </a:r>
            <a:r>
              <a:rPr spc="-5" dirty="0">
                <a:solidFill>
                  <a:srgbClr val="003399"/>
                </a:solidFill>
                <a:latin typeface="Bahnschrift SemiLight" panose="020B0502040204020203" pitchFamily="34" charset="0"/>
                <a:cs typeface="Arial MT"/>
              </a:rPr>
              <a:t>will</a:t>
            </a:r>
            <a:r>
              <a:rPr spc="30" dirty="0">
                <a:solidFill>
                  <a:srgbClr val="003399"/>
                </a:solidFill>
                <a:latin typeface="Bahnschrift SemiLight" panose="020B0502040204020203" pitchFamily="34" charset="0"/>
                <a:cs typeface="Arial MT"/>
              </a:rPr>
              <a:t> </a:t>
            </a:r>
            <a:r>
              <a:rPr spc="-5" dirty="0">
                <a:solidFill>
                  <a:srgbClr val="003399"/>
                </a:solidFill>
                <a:latin typeface="Bahnschrift SemiLight" panose="020B0502040204020203" pitchFamily="34" charset="0"/>
                <a:cs typeface="Arial MT"/>
              </a:rPr>
              <a:t>still</a:t>
            </a:r>
            <a:r>
              <a:rPr spc="10" dirty="0">
                <a:solidFill>
                  <a:srgbClr val="003399"/>
                </a:solidFill>
                <a:latin typeface="Bahnschrift SemiLight" panose="020B0502040204020203" pitchFamily="34" charset="0"/>
                <a:cs typeface="Arial MT"/>
              </a:rPr>
              <a:t> </a:t>
            </a:r>
            <a:r>
              <a:rPr spc="-5" dirty="0">
                <a:solidFill>
                  <a:srgbClr val="003399"/>
                </a:solidFill>
                <a:latin typeface="Bahnschrift SemiLight" panose="020B0502040204020203" pitchFamily="34" charset="0"/>
                <a:cs typeface="Arial MT"/>
              </a:rPr>
              <a:t>need</a:t>
            </a:r>
            <a:r>
              <a:rPr spc="15" dirty="0">
                <a:solidFill>
                  <a:srgbClr val="003399"/>
                </a:solidFill>
                <a:latin typeface="Bahnschrift SemiLight" panose="020B0502040204020203" pitchFamily="34" charset="0"/>
                <a:cs typeface="Arial MT"/>
              </a:rPr>
              <a:t> </a:t>
            </a:r>
            <a:r>
              <a:rPr dirty="0">
                <a:solidFill>
                  <a:srgbClr val="003399"/>
                </a:solidFill>
                <a:latin typeface="Bahnschrift SemiLight" panose="020B0502040204020203" pitchFamily="34" charset="0"/>
                <a:cs typeface="Arial MT"/>
              </a:rPr>
              <a:t>to</a:t>
            </a:r>
            <a:r>
              <a:rPr spc="-15" dirty="0">
                <a:solidFill>
                  <a:srgbClr val="003399"/>
                </a:solidFill>
                <a:latin typeface="Bahnschrift SemiLight" panose="020B0502040204020203" pitchFamily="34" charset="0"/>
                <a:cs typeface="Arial MT"/>
              </a:rPr>
              <a:t> </a:t>
            </a:r>
            <a:r>
              <a:rPr dirty="0">
                <a:solidFill>
                  <a:srgbClr val="003399"/>
                </a:solidFill>
                <a:latin typeface="Bahnschrift SemiLight" panose="020B0502040204020203" pitchFamily="34" charset="0"/>
                <a:cs typeface="Arial MT"/>
              </a:rPr>
              <a:t>be</a:t>
            </a:r>
            <a:r>
              <a:rPr spc="10" dirty="0">
                <a:solidFill>
                  <a:srgbClr val="003399"/>
                </a:solidFill>
                <a:latin typeface="Bahnschrift SemiLight" panose="020B0502040204020203" pitchFamily="34" charset="0"/>
                <a:cs typeface="Arial MT"/>
              </a:rPr>
              <a:t> </a:t>
            </a:r>
            <a:r>
              <a:rPr spc="-5" dirty="0">
                <a:solidFill>
                  <a:srgbClr val="003399"/>
                </a:solidFill>
                <a:latin typeface="Bahnschrift SemiLight" panose="020B0502040204020203" pitchFamily="34" charset="0"/>
                <a:cs typeface="Arial MT"/>
              </a:rPr>
              <a:t>submitted</a:t>
            </a:r>
            <a:r>
              <a:rPr spc="5" dirty="0">
                <a:solidFill>
                  <a:srgbClr val="003399"/>
                </a:solidFill>
                <a:latin typeface="Bahnschrift SemiLight" panose="020B0502040204020203" pitchFamily="34" charset="0"/>
                <a:cs typeface="Arial MT"/>
              </a:rPr>
              <a:t> </a:t>
            </a:r>
            <a:r>
              <a:rPr dirty="0">
                <a:solidFill>
                  <a:srgbClr val="003399"/>
                </a:solidFill>
                <a:latin typeface="Bahnschrift SemiLight" panose="020B0502040204020203" pitchFamily="34" charset="0"/>
                <a:cs typeface="Arial MT"/>
              </a:rPr>
              <a:t>if</a:t>
            </a:r>
            <a:r>
              <a:rPr spc="10" dirty="0">
                <a:solidFill>
                  <a:srgbClr val="003399"/>
                </a:solidFill>
                <a:latin typeface="Bahnschrift SemiLight" panose="020B0502040204020203" pitchFamily="34" charset="0"/>
                <a:cs typeface="Arial MT"/>
              </a:rPr>
              <a:t> </a:t>
            </a:r>
            <a:r>
              <a:rPr spc="-5" dirty="0">
                <a:solidFill>
                  <a:srgbClr val="003399"/>
                </a:solidFill>
                <a:latin typeface="Bahnschrift SemiLight" panose="020B0502040204020203" pitchFamily="34" charset="0"/>
                <a:cs typeface="Arial MT"/>
              </a:rPr>
              <a:t>there </a:t>
            </a:r>
            <a:r>
              <a:rPr dirty="0">
                <a:solidFill>
                  <a:srgbClr val="003399"/>
                </a:solidFill>
                <a:latin typeface="Bahnschrift SemiLight" panose="020B0502040204020203" pitchFamily="34" charset="0"/>
                <a:cs typeface="Arial MT"/>
              </a:rPr>
              <a:t>are</a:t>
            </a:r>
            <a:r>
              <a:rPr spc="5" dirty="0">
                <a:solidFill>
                  <a:srgbClr val="003399"/>
                </a:solidFill>
                <a:latin typeface="Bahnschrift SemiLight" panose="020B0502040204020203" pitchFamily="34" charset="0"/>
                <a:cs typeface="Arial MT"/>
              </a:rPr>
              <a:t> </a:t>
            </a:r>
            <a:r>
              <a:rPr dirty="0">
                <a:solidFill>
                  <a:srgbClr val="003399"/>
                </a:solidFill>
                <a:latin typeface="Bahnschrift SemiLight" panose="020B0502040204020203" pitchFamily="34" charset="0"/>
                <a:cs typeface="Arial MT"/>
              </a:rPr>
              <a:t>project</a:t>
            </a:r>
            <a:r>
              <a:rPr spc="5" dirty="0">
                <a:solidFill>
                  <a:srgbClr val="003399"/>
                </a:solidFill>
                <a:latin typeface="Bahnschrift SemiLight" panose="020B0502040204020203" pitchFamily="34" charset="0"/>
                <a:cs typeface="Arial MT"/>
              </a:rPr>
              <a:t> </a:t>
            </a:r>
            <a:r>
              <a:rPr spc="-5" dirty="0">
                <a:solidFill>
                  <a:srgbClr val="003399"/>
                </a:solidFill>
                <a:latin typeface="Bahnschrift SemiLight" panose="020B0502040204020203" pitchFamily="34" charset="0"/>
                <a:cs typeface="Arial MT"/>
              </a:rPr>
              <a:t>changes</a:t>
            </a:r>
            <a:endParaRPr dirty="0">
              <a:solidFill>
                <a:srgbClr val="003399"/>
              </a:solidFill>
              <a:latin typeface="Bahnschrift SemiLight" panose="020B0502040204020203" pitchFamily="34" charset="0"/>
              <a:cs typeface="Arial MT"/>
            </a:endParaRPr>
          </a:p>
        </p:txBody>
      </p:sp>
      <p:graphicFrame>
        <p:nvGraphicFramePr>
          <p:cNvPr id="4" name="object 4"/>
          <p:cNvGraphicFramePr>
            <a:graphicFrameLocks noGrp="1"/>
          </p:cNvGraphicFramePr>
          <p:nvPr>
            <p:extLst>
              <p:ext uri="{D42A27DB-BD31-4B8C-83A1-F6EECF244321}">
                <p14:modId xmlns:p14="http://schemas.microsoft.com/office/powerpoint/2010/main" val="989966506"/>
              </p:ext>
            </p:extLst>
          </p:nvPr>
        </p:nvGraphicFramePr>
        <p:xfrm>
          <a:off x="1292860" y="1600200"/>
          <a:ext cx="9606280" cy="2221861"/>
        </p:xfrm>
        <a:graphic>
          <a:graphicData uri="http://schemas.openxmlformats.org/drawingml/2006/table">
            <a:tbl>
              <a:tblPr firstRow="1" bandRow="1">
                <a:tableStyleId>{2D5ABB26-0587-4C30-8999-92F81FD0307C}</a:tableStyleId>
              </a:tblPr>
              <a:tblGrid>
                <a:gridCol w="3560445">
                  <a:extLst>
                    <a:ext uri="{9D8B030D-6E8A-4147-A177-3AD203B41FA5}">
                      <a16:colId xmlns:a16="http://schemas.microsoft.com/office/drawing/2014/main" val="20000"/>
                    </a:ext>
                  </a:extLst>
                </a:gridCol>
                <a:gridCol w="6045835">
                  <a:extLst>
                    <a:ext uri="{9D8B030D-6E8A-4147-A177-3AD203B41FA5}">
                      <a16:colId xmlns:a16="http://schemas.microsoft.com/office/drawing/2014/main" val="20001"/>
                    </a:ext>
                  </a:extLst>
                </a:gridCol>
              </a:tblGrid>
              <a:tr h="367665">
                <a:tc gridSpan="2">
                  <a:txBody>
                    <a:bodyPr/>
                    <a:lstStyle/>
                    <a:p>
                      <a:pPr marL="91440">
                        <a:lnSpc>
                          <a:spcPct val="100000"/>
                        </a:lnSpc>
                        <a:spcBef>
                          <a:spcPts val="315"/>
                        </a:spcBef>
                      </a:pPr>
                      <a:r>
                        <a:rPr sz="1800" b="0" spc="-20" dirty="0">
                          <a:solidFill>
                            <a:srgbClr val="FFFFFF"/>
                          </a:solidFill>
                          <a:latin typeface="Bahnschrift SemiBold" panose="020B0502040204020203" pitchFamily="34" charset="0"/>
                          <a:cs typeface="Arial"/>
                        </a:rPr>
                        <a:t>Tentative</a:t>
                      </a:r>
                      <a:r>
                        <a:rPr sz="1800" b="0" dirty="0">
                          <a:solidFill>
                            <a:srgbClr val="FFFFFF"/>
                          </a:solidFill>
                          <a:latin typeface="Bahnschrift SemiBold" panose="020B0502040204020203" pitchFamily="34" charset="0"/>
                          <a:cs typeface="Arial"/>
                        </a:rPr>
                        <a:t> </a:t>
                      </a:r>
                      <a:r>
                        <a:rPr sz="1800" b="0" spc="-5" dirty="0">
                          <a:solidFill>
                            <a:srgbClr val="FFFFFF"/>
                          </a:solidFill>
                          <a:latin typeface="Bahnschrift SemiBold" panose="020B0502040204020203" pitchFamily="34" charset="0"/>
                          <a:cs typeface="Arial"/>
                        </a:rPr>
                        <a:t>Schedule</a:t>
                      </a:r>
                      <a:endParaRPr sz="1800" b="0" dirty="0">
                        <a:latin typeface="Bahnschrift SemiBold" panose="020B0502040204020203" pitchFamily="34" charset="0"/>
                        <a:cs typeface="Arial"/>
                      </a:endParaRPr>
                    </a:p>
                  </a:txBody>
                  <a:tcPr marL="0" marR="0" marT="40005" marB="0">
                    <a:lnL w="12700">
                      <a:noFill/>
                      <a:prstDash val="solid"/>
                    </a:lnL>
                    <a:lnR w="12700">
                      <a:noFill/>
                      <a:prstDash val="solid"/>
                    </a:lnR>
                    <a:lnT w="12700">
                      <a:noFill/>
                      <a:prstDash val="solid"/>
                    </a:lnT>
                    <a:lnB w="38100">
                      <a:noFill/>
                      <a:prstDash val="solid"/>
                    </a:lnB>
                    <a:lnTlToBr w="12700" cmpd="sng">
                      <a:noFill/>
                      <a:prstDash val="solid"/>
                    </a:lnTlToBr>
                    <a:lnBlToTr w="12700" cmpd="sng">
                      <a:noFill/>
                      <a:prstDash val="solid"/>
                    </a:lnBlToTr>
                    <a:solidFill>
                      <a:schemeClr val="accent6">
                        <a:lumMod val="75000"/>
                      </a:schemeClr>
                    </a:solidFill>
                  </a:tcPr>
                </a:tc>
                <a:tc hMerge="1">
                  <a:txBody>
                    <a:bodyPr/>
                    <a:lstStyle/>
                    <a:p>
                      <a:endParaRPr/>
                    </a:p>
                  </a:txBody>
                  <a:tcPr marL="0" marR="0" marT="0" marB="0"/>
                </a:tc>
                <a:extLst>
                  <a:ext uri="{0D108BD9-81ED-4DB2-BD59-A6C34878D82A}">
                    <a16:rowId xmlns:a16="http://schemas.microsoft.com/office/drawing/2014/main" val="10000"/>
                  </a:ext>
                </a:extLst>
              </a:tr>
              <a:tr h="370839">
                <a:tc>
                  <a:txBody>
                    <a:bodyPr/>
                    <a:lstStyle/>
                    <a:p>
                      <a:pPr marL="91440">
                        <a:lnSpc>
                          <a:spcPct val="100000"/>
                        </a:lnSpc>
                        <a:spcBef>
                          <a:spcPts val="320"/>
                        </a:spcBef>
                      </a:pPr>
                      <a:r>
                        <a:rPr sz="1800" spc="-5" dirty="0">
                          <a:solidFill>
                            <a:srgbClr val="1A1A6F"/>
                          </a:solidFill>
                          <a:latin typeface="Bahnschrift SemiLight" panose="020B0502040204020203" pitchFamily="34" charset="0"/>
                          <a:cs typeface="Arial MT"/>
                        </a:rPr>
                        <a:t>January</a:t>
                      </a:r>
                      <a:r>
                        <a:rPr sz="1800" spc="-15" dirty="0">
                          <a:solidFill>
                            <a:srgbClr val="1A1A6F"/>
                          </a:solidFill>
                          <a:latin typeface="Bahnschrift SemiLight" panose="020B0502040204020203" pitchFamily="34" charset="0"/>
                          <a:cs typeface="Arial MT"/>
                        </a:rPr>
                        <a:t> </a:t>
                      </a:r>
                      <a:r>
                        <a:rPr sz="1800" dirty="0">
                          <a:solidFill>
                            <a:srgbClr val="1A1A6F"/>
                          </a:solidFill>
                          <a:latin typeface="Bahnschrift SemiLight" panose="020B0502040204020203" pitchFamily="34" charset="0"/>
                          <a:cs typeface="Arial MT"/>
                        </a:rPr>
                        <a:t>4,</a:t>
                      </a:r>
                      <a:r>
                        <a:rPr sz="1800" spc="-25" dirty="0">
                          <a:solidFill>
                            <a:srgbClr val="1A1A6F"/>
                          </a:solidFill>
                          <a:latin typeface="Bahnschrift SemiLight" panose="020B0502040204020203" pitchFamily="34" charset="0"/>
                          <a:cs typeface="Arial MT"/>
                        </a:rPr>
                        <a:t> </a:t>
                      </a:r>
                      <a:r>
                        <a:rPr sz="1800" spc="-5" dirty="0">
                          <a:solidFill>
                            <a:srgbClr val="1A1A6F"/>
                          </a:solidFill>
                          <a:latin typeface="Bahnschrift SemiLight" panose="020B0502040204020203" pitchFamily="34" charset="0"/>
                          <a:cs typeface="Arial MT"/>
                        </a:rPr>
                        <a:t>202</a:t>
                      </a:r>
                      <a:r>
                        <a:rPr lang="en-US" sz="1800" spc="-5" dirty="0">
                          <a:solidFill>
                            <a:srgbClr val="1A1A6F"/>
                          </a:solidFill>
                          <a:latin typeface="Bahnschrift SemiLight" panose="020B0502040204020203" pitchFamily="34" charset="0"/>
                          <a:cs typeface="Arial MT"/>
                        </a:rPr>
                        <a:t>4</a:t>
                      </a:r>
                      <a:endParaRPr sz="1800" dirty="0">
                        <a:latin typeface="Bahnschrift SemiLight" panose="020B0502040204020203" pitchFamily="34" charset="0"/>
                        <a:cs typeface="Arial MT"/>
                      </a:endParaRPr>
                    </a:p>
                  </a:txBody>
                  <a:tcPr marL="0" marR="0" marT="40640" marB="0">
                    <a:lnL w="12700">
                      <a:noFill/>
                      <a:prstDash val="soli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a:noFill/>
                      <a:prstDash val="solid"/>
                    </a:lnB>
                    <a:lnTlToBr w="12700" cmpd="sng">
                      <a:noFill/>
                      <a:prstDash val="solid"/>
                    </a:lnTlToBr>
                    <a:lnBlToTr w="12700" cmpd="sng">
                      <a:noFill/>
                      <a:prstDash val="solid"/>
                    </a:lnBlToTr>
                    <a:solidFill>
                      <a:srgbClr val="E8EBF7"/>
                    </a:solidFill>
                  </a:tcPr>
                </a:tc>
                <a:tc>
                  <a:txBody>
                    <a:bodyPr/>
                    <a:lstStyle/>
                    <a:p>
                      <a:pPr marL="92075">
                        <a:lnSpc>
                          <a:spcPct val="100000"/>
                        </a:lnSpc>
                        <a:spcBef>
                          <a:spcPts val="320"/>
                        </a:spcBef>
                      </a:pPr>
                      <a:r>
                        <a:rPr sz="1800">
                          <a:solidFill>
                            <a:srgbClr val="1A1A6F"/>
                          </a:solidFill>
                          <a:latin typeface="Bahnschrift SemiLight" panose="020B0502040204020203" pitchFamily="34" charset="0"/>
                          <a:cs typeface="Arial MT"/>
                        </a:rPr>
                        <a:t>OC</a:t>
                      </a:r>
                      <a:r>
                        <a:rPr sz="1800" spc="-120">
                          <a:solidFill>
                            <a:srgbClr val="1A1A6F"/>
                          </a:solidFill>
                          <a:latin typeface="Bahnschrift SemiLight" panose="020B0502040204020203" pitchFamily="34" charset="0"/>
                          <a:cs typeface="Arial MT"/>
                        </a:rPr>
                        <a:t>T</a:t>
                      </a:r>
                      <a:r>
                        <a:rPr sz="1800">
                          <a:solidFill>
                            <a:srgbClr val="1A1A6F"/>
                          </a:solidFill>
                          <a:latin typeface="Bahnschrift SemiLight" panose="020B0502040204020203" pitchFamily="34" charset="0"/>
                          <a:cs typeface="Arial MT"/>
                        </a:rPr>
                        <a:t>A</a:t>
                      </a:r>
                      <a:r>
                        <a:rPr sz="1800" spc="-120">
                          <a:solidFill>
                            <a:srgbClr val="1A1A6F"/>
                          </a:solidFill>
                          <a:latin typeface="Bahnschrift SemiLight" panose="020B0502040204020203" pitchFamily="34" charset="0"/>
                          <a:cs typeface="Arial MT"/>
                        </a:rPr>
                        <a:t> </a:t>
                      </a:r>
                      <a:r>
                        <a:rPr sz="1800">
                          <a:solidFill>
                            <a:srgbClr val="1A1A6F"/>
                          </a:solidFill>
                          <a:latin typeface="Bahnschrift SemiLight" panose="020B0502040204020203" pitchFamily="34" charset="0"/>
                          <a:cs typeface="Arial MT"/>
                        </a:rPr>
                        <a:t>2</a:t>
                      </a:r>
                      <a:r>
                        <a:rPr sz="1800" spc="-10">
                          <a:solidFill>
                            <a:srgbClr val="1A1A6F"/>
                          </a:solidFill>
                          <a:latin typeface="Bahnschrift SemiLight" panose="020B0502040204020203" pitchFamily="34" charset="0"/>
                          <a:cs typeface="Arial MT"/>
                        </a:rPr>
                        <a:t>0</a:t>
                      </a:r>
                      <a:r>
                        <a:rPr sz="1800">
                          <a:solidFill>
                            <a:srgbClr val="1A1A6F"/>
                          </a:solidFill>
                          <a:latin typeface="Bahnschrift SemiLight" panose="020B0502040204020203" pitchFamily="34" charset="0"/>
                          <a:cs typeface="Arial MT"/>
                        </a:rPr>
                        <a:t>25</a:t>
                      </a:r>
                      <a:r>
                        <a:rPr sz="1800" spc="5">
                          <a:solidFill>
                            <a:srgbClr val="1A1A6F"/>
                          </a:solidFill>
                          <a:latin typeface="Bahnschrift SemiLight" panose="020B0502040204020203" pitchFamily="34" charset="0"/>
                          <a:cs typeface="Arial MT"/>
                        </a:rPr>
                        <a:t> </a:t>
                      </a:r>
                      <a:r>
                        <a:rPr sz="1800">
                          <a:solidFill>
                            <a:srgbClr val="1A1A6F"/>
                          </a:solidFill>
                          <a:latin typeface="Bahnschrift SemiLight" panose="020B0502040204020203" pitchFamily="34" charset="0"/>
                          <a:cs typeface="Arial MT"/>
                        </a:rPr>
                        <a:t>F</a:t>
                      </a:r>
                      <a:r>
                        <a:rPr sz="1800" spc="15">
                          <a:solidFill>
                            <a:srgbClr val="1A1A6F"/>
                          </a:solidFill>
                          <a:latin typeface="Bahnschrift SemiLight" panose="020B0502040204020203" pitchFamily="34" charset="0"/>
                          <a:cs typeface="Arial MT"/>
                        </a:rPr>
                        <a:t>T</a:t>
                      </a:r>
                      <a:r>
                        <a:rPr sz="1800">
                          <a:solidFill>
                            <a:srgbClr val="1A1A6F"/>
                          </a:solidFill>
                          <a:latin typeface="Bahnschrift SemiLight" panose="020B0502040204020203" pitchFamily="34" charset="0"/>
                          <a:cs typeface="Arial MT"/>
                        </a:rPr>
                        <a:t>IP</a:t>
                      </a:r>
                      <a:r>
                        <a:rPr sz="1800" spc="-55">
                          <a:solidFill>
                            <a:srgbClr val="1A1A6F"/>
                          </a:solidFill>
                          <a:latin typeface="Bahnschrift SemiLight" panose="020B0502040204020203" pitchFamily="34" charset="0"/>
                          <a:cs typeface="Arial MT"/>
                        </a:rPr>
                        <a:t> </a:t>
                      </a:r>
                      <a:r>
                        <a:rPr sz="1800">
                          <a:solidFill>
                            <a:srgbClr val="1A1A6F"/>
                          </a:solidFill>
                          <a:latin typeface="Bahnschrift SemiLight" panose="020B0502040204020203" pitchFamily="34" charset="0"/>
                          <a:cs typeface="Arial MT"/>
                        </a:rPr>
                        <a:t>su</a:t>
                      </a:r>
                      <a:r>
                        <a:rPr sz="1800" spc="-10">
                          <a:solidFill>
                            <a:srgbClr val="1A1A6F"/>
                          </a:solidFill>
                          <a:latin typeface="Bahnschrift SemiLight" panose="020B0502040204020203" pitchFamily="34" charset="0"/>
                          <a:cs typeface="Arial MT"/>
                        </a:rPr>
                        <a:t>b</a:t>
                      </a:r>
                      <a:r>
                        <a:rPr sz="1800">
                          <a:solidFill>
                            <a:srgbClr val="1A1A6F"/>
                          </a:solidFill>
                          <a:latin typeface="Bahnschrift SemiLight" panose="020B0502040204020203" pitchFamily="34" charset="0"/>
                          <a:cs typeface="Arial MT"/>
                        </a:rPr>
                        <a:t>mittal</a:t>
                      </a:r>
                      <a:r>
                        <a:rPr sz="1800" spc="5">
                          <a:solidFill>
                            <a:srgbClr val="1A1A6F"/>
                          </a:solidFill>
                          <a:latin typeface="Bahnschrift SemiLight" panose="020B0502040204020203" pitchFamily="34" charset="0"/>
                          <a:cs typeface="Arial MT"/>
                        </a:rPr>
                        <a:t> </a:t>
                      </a:r>
                      <a:r>
                        <a:rPr sz="1800">
                          <a:solidFill>
                            <a:srgbClr val="1A1A6F"/>
                          </a:solidFill>
                          <a:latin typeface="Bahnschrift SemiLight" panose="020B0502040204020203" pitchFamily="34" charset="0"/>
                          <a:cs typeface="Arial MT"/>
                        </a:rPr>
                        <a:t>d</a:t>
                      </a:r>
                      <a:r>
                        <a:rPr sz="1800" spc="-10">
                          <a:solidFill>
                            <a:srgbClr val="1A1A6F"/>
                          </a:solidFill>
                          <a:latin typeface="Bahnschrift SemiLight" panose="020B0502040204020203" pitchFamily="34" charset="0"/>
                          <a:cs typeface="Arial MT"/>
                        </a:rPr>
                        <a:t>u</a:t>
                      </a:r>
                      <a:r>
                        <a:rPr sz="1800">
                          <a:solidFill>
                            <a:srgbClr val="1A1A6F"/>
                          </a:solidFill>
                          <a:latin typeface="Bahnschrift SemiLight" panose="020B0502040204020203" pitchFamily="34" charset="0"/>
                          <a:cs typeface="Arial MT"/>
                        </a:rPr>
                        <a:t>e to SCAG</a:t>
                      </a:r>
                      <a:endParaRPr sz="1800">
                        <a:latin typeface="Bahnschrift SemiLight" panose="020B0502040204020203" pitchFamily="34" charset="0"/>
                        <a:cs typeface="Arial MT"/>
                      </a:endParaRPr>
                    </a:p>
                  </a:txBody>
                  <a:tcPr marL="0" marR="0" marT="40640" marB="0">
                    <a:lnL w="12700" cap="flat" cmpd="sng" algn="ctr">
                      <a:noFill/>
                      <a:prstDash val="solid"/>
                      <a:round/>
                      <a:headEnd type="none" w="med" len="med"/>
                      <a:tailEnd type="none" w="med" len="med"/>
                    </a:lnL>
                    <a:lnR w="12700">
                      <a:noFill/>
                      <a:prstDash val="solid"/>
                    </a:lnR>
                    <a:lnT w="12700" cap="flat" cmpd="sng" algn="ctr">
                      <a:noFill/>
                      <a:prstDash val="solid"/>
                      <a:round/>
                      <a:headEnd type="none" w="med" len="med"/>
                      <a:tailEnd type="none" w="med" len="med"/>
                    </a:lnT>
                    <a:lnB w="12700">
                      <a:noFill/>
                      <a:prstDash val="solid"/>
                    </a:lnB>
                    <a:lnTlToBr w="12700" cmpd="sng">
                      <a:noFill/>
                      <a:prstDash val="solid"/>
                    </a:lnTlToBr>
                    <a:lnBlToTr w="12700" cmpd="sng">
                      <a:noFill/>
                      <a:prstDash val="solid"/>
                    </a:lnBlToTr>
                    <a:solidFill>
                      <a:srgbClr val="E8EBF7"/>
                    </a:solidFill>
                  </a:tcPr>
                </a:tc>
                <a:extLst>
                  <a:ext uri="{0D108BD9-81ED-4DB2-BD59-A6C34878D82A}">
                    <a16:rowId xmlns:a16="http://schemas.microsoft.com/office/drawing/2014/main" val="10004"/>
                  </a:ext>
                </a:extLst>
              </a:tr>
              <a:tr h="370839">
                <a:tc>
                  <a:txBody>
                    <a:bodyPr/>
                    <a:lstStyle/>
                    <a:p>
                      <a:pPr marL="91440">
                        <a:lnSpc>
                          <a:spcPct val="100000"/>
                        </a:lnSpc>
                        <a:spcBef>
                          <a:spcPts val="315"/>
                        </a:spcBef>
                      </a:pPr>
                      <a:r>
                        <a:rPr sz="1800" spc="-5" dirty="0">
                          <a:solidFill>
                            <a:srgbClr val="1A1A6F"/>
                          </a:solidFill>
                          <a:latin typeface="Bahnschrift SemiLight" panose="020B0502040204020203" pitchFamily="34" charset="0"/>
                          <a:cs typeface="Arial MT"/>
                        </a:rPr>
                        <a:t>January</a:t>
                      </a:r>
                      <a:r>
                        <a:rPr sz="1800" spc="-30" dirty="0">
                          <a:solidFill>
                            <a:srgbClr val="1A1A6F"/>
                          </a:solidFill>
                          <a:latin typeface="Bahnschrift SemiLight" panose="020B0502040204020203" pitchFamily="34" charset="0"/>
                          <a:cs typeface="Arial MT"/>
                        </a:rPr>
                        <a:t> </a:t>
                      </a:r>
                      <a:r>
                        <a:rPr sz="1800" spc="-5" dirty="0">
                          <a:solidFill>
                            <a:srgbClr val="1A1A6F"/>
                          </a:solidFill>
                          <a:latin typeface="Bahnschrift SemiLight" panose="020B0502040204020203" pitchFamily="34" charset="0"/>
                          <a:cs typeface="Arial MT"/>
                        </a:rPr>
                        <a:t>2024</a:t>
                      </a:r>
                      <a:endParaRPr sz="1800" dirty="0">
                        <a:latin typeface="Bahnschrift SemiLight" panose="020B0502040204020203" pitchFamily="34" charset="0"/>
                        <a:cs typeface="Arial MT"/>
                      </a:endParaRPr>
                    </a:p>
                  </a:txBody>
                  <a:tcPr marL="0" marR="0" marT="40005" marB="0">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CDD2EE"/>
                    </a:solidFill>
                  </a:tcPr>
                </a:tc>
                <a:tc>
                  <a:txBody>
                    <a:bodyPr/>
                    <a:lstStyle/>
                    <a:p>
                      <a:pPr marL="92075">
                        <a:lnSpc>
                          <a:spcPct val="100000"/>
                        </a:lnSpc>
                        <a:spcBef>
                          <a:spcPts val="315"/>
                        </a:spcBef>
                      </a:pPr>
                      <a:r>
                        <a:rPr sz="1800">
                          <a:solidFill>
                            <a:srgbClr val="1A1A6F"/>
                          </a:solidFill>
                          <a:latin typeface="Bahnschrift SemiLight" panose="020B0502040204020203" pitchFamily="34" charset="0"/>
                          <a:cs typeface="Arial MT"/>
                        </a:rPr>
                        <a:t>OC</a:t>
                      </a:r>
                      <a:r>
                        <a:rPr sz="1800" spc="-120">
                          <a:solidFill>
                            <a:srgbClr val="1A1A6F"/>
                          </a:solidFill>
                          <a:latin typeface="Bahnschrift SemiLight" panose="020B0502040204020203" pitchFamily="34" charset="0"/>
                          <a:cs typeface="Arial MT"/>
                        </a:rPr>
                        <a:t>T</a:t>
                      </a:r>
                      <a:r>
                        <a:rPr sz="1800">
                          <a:solidFill>
                            <a:srgbClr val="1A1A6F"/>
                          </a:solidFill>
                          <a:latin typeface="Bahnschrift SemiLight" panose="020B0502040204020203" pitchFamily="34" charset="0"/>
                          <a:cs typeface="Arial MT"/>
                        </a:rPr>
                        <a:t>A</a:t>
                      </a:r>
                      <a:r>
                        <a:rPr sz="1800" spc="-120">
                          <a:solidFill>
                            <a:srgbClr val="1A1A6F"/>
                          </a:solidFill>
                          <a:latin typeface="Bahnschrift SemiLight" panose="020B0502040204020203" pitchFamily="34" charset="0"/>
                          <a:cs typeface="Arial MT"/>
                        </a:rPr>
                        <a:t> </a:t>
                      </a:r>
                      <a:r>
                        <a:rPr sz="1800">
                          <a:solidFill>
                            <a:srgbClr val="1A1A6F"/>
                          </a:solidFill>
                          <a:latin typeface="Bahnschrift SemiLight" panose="020B0502040204020203" pitchFamily="34" charset="0"/>
                          <a:cs typeface="Arial MT"/>
                        </a:rPr>
                        <a:t>2</a:t>
                      </a:r>
                      <a:r>
                        <a:rPr sz="1800" spc="-10">
                          <a:solidFill>
                            <a:srgbClr val="1A1A6F"/>
                          </a:solidFill>
                          <a:latin typeface="Bahnschrift SemiLight" panose="020B0502040204020203" pitchFamily="34" charset="0"/>
                          <a:cs typeface="Arial MT"/>
                        </a:rPr>
                        <a:t>0</a:t>
                      </a:r>
                      <a:r>
                        <a:rPr sz="1800">
                          <a:solidFill>
                            <a:srgbClr val="1A1A6F"/>
                          </a:solidFill>
                          <a:latin typeface="Bahnschrift SemiLight" panose="020B0502040204020203" pitchFamily="34" charset="0"/>
                          <a:cs typeface="Arial MT"/>
                        </a:rPr>
                        <a:t>25</a:t>
                      </a:r>
                      <a:r>
                        <a:rPr sz="1800" spc="5">
                          <a:solidFill>
                            <a:srgbClr val="1A1A6F"/>
                          </a:solidFill>
                          <a:latin typeface="Bahnschrift SemiLight" panose="020B0502040204020203" pitchFamily="34" charset="0"/>
                          <a:cs typeface="Arial MT"/>
                        </a:rPr>
                        <a:t> </a:t>
                      </a:r>
                      <a:r>
                        <a:rPr sz="1800">
                          <a:solidFill>
                            <a:srgbClr val="1A1A6F"/>
                          </a:solidFill>
                          <a:latin typeface="Bahnschrift SemiLight" panose="020B0502040204020203" pitchFamily="34" charset="0"/>
                          <a:cs typeface="Arial MT"/>
                        </a:rPr>
                        <a:t>F</a:t>
                      </a:r>
                      <a:r>
                        <a:rPr sz="1800" spc="15">
                          <a:solidFill>
                            <a:srgbClr val="1A1A6F"/>
                          </a:solidFill>
                          <a:latin typeface="Bahnschrift SemiLight" panose="020B0502040204020203" pitchFamily="34" charset="0"/>
                          <a:cs typeface="Arial MT"/>
                        </a:rPr>
                        <a:t>T</a:t>
                      </a:r>
                      <a:r>
                        <a:rPr sz="1800">
                          <a:solidFill>
                            <a:srgbClr val="1A1A6F"/>
                          </a:solidFill>
                          <a:latin typeface="Bahnschrift SemiLight" panose="020B0502040204020203" pitchFamily="34" charset="0"/>
                          <a:cs typeface="Arial MT"/>
                        </a:rPr>
                        <a:t>IP</a:t>
                      </a:r>
                      <a:r>
                        <a:rPr sz="1800" spc="-55">
                          <a:solidFill>
                            <a:srgbClr val="1A1A6F"/>
                          </a:solidFill>
                          <a:latin typeface="Bahnschrift SemiLight" panose="020B0502040204020203" pitchFamily="34" charset="0"/>
                          <a:cs typeface="Arial MT"/>
                        </a:rPr>
                        <a:t> </a:t>
                      </a:r>
                      <a:r>
                        <a:rPr sz="1800">
                          <a:solidFill>
                            <a:srgbClr val="1A1A6F"/>
                          </a:solidFill>
                          <a:latin typeface="Bahnschrift SemiLight" panose="020B0502040204020203" pitchFamily="34" charset="0"/>
                          <a:cs typeface="Arial MT"/>
                        </a:rPr>
                        <a:t>Pl</a:t>
                      </a:r>
                      <a:r>
                        <a:rPr sz="1800" spc="-10">
                          <a:solidFill>
                            <a:srgbClr val="1A1A6F"/>
                          </a:solidFill>
                          <a:latin typeface="Bahnschrift SemiLight" panose="020B0502040204020203" pitchFamily="34" charset="0"/>
                          <a:cs typeface="Arial MT"/>
                        </a:rPr>
                        <a:t>a</a:t>
                      </a:r>
                      <a:r>
                        <a:rPr sz="1800">
                          <a:solidFill>
                            <a:srgbClr val="1A1A6F"/>
                          </a:solidFill>
                          <a:latin typeface="Bahnschrift SemiLight" panose="020B0502040204020203" pitchFamily="34" charset="0"/>
                          <a:cs typeface="Arial MT"/>
                        </a:rPr>
                        <a:t>n</a:t>
                      </a:r>
                      <a:r>
                        <a:rPr sz="1800" spc="5">
                          <a:solidFill>
                            <a:srgbClr val="1A1A6F"/>
                          </a:solidFill>
                          <a:latin typeface="Bahnschrift SemiLight" panose="020B0502040204020203" pitchFamily="34" charset="0"/>
                          <a:cs typeface="Arial MT"/>
                        </a:rPr>
                        <a:t> </a:t>
                      </a:r>
                      <a:r>
                        <a:rPr sz="1800">
                          <a:solidFill>
                            <a:srgbClr val="1A1A6F"/>
                          </a:solidFill>
                          <a:latin typeface="Bahnschrift SemiLight" panose="020B0502040204020203" pitchFamily="34" charset="0"/>
                          <a:cs typeface="Arial MT"/>
                        </a:rPr>
                        <a:t>to</a:t>
                      </a:r>
                      <a:r>
                        <a:rPr sz="1800" spc="-10">
                          <a:solidFill>
                            <a:srgbClr val="1A1A6F"/>
                          </a:solidFill>
                          <a:latin typeface="Bahnschrift SemiLight" panose="020B0502040204020203" pitchFamily="34" charset="0"/>
                          <a:cs typeface="Arial MT"/>
                        </a:rPr>
                        <a:t> </a:t>
                      </a:r>
                      <a:r>
                        <a:rPr sz="1800">
                          <a:solidFill>
                            <a:srgbClr val="1A1A6F"/>
                          </a:solidFill>
                          <a:latin typeface="Bahnschrift SemiLight" panose="020B0502040204020203" pitchFamily="34" charset="0"/>
                          <a:cs typeface="Arial MT"/>
                        </a:rPr>
                        <a:t>B</a:t>
                      </a:r>
                      <a:r>
                        <a:rPr sz="1800" spc="-10">
                          <a:solidFill>
                            <a:srgbClr val="1A1A6F"/>
                          </a:solidFill>
                          <a:latin typeface="Bahnschrift SemiLight" panose="020B0502040204020203" pitchFamily="34" charset="0"/>
                          <a:cs typeface="Arial MT"/>
                        </a:rPr>
                        <a:t>o</a:t>
                      </a:r>
                      <a:r>
                        <a:rPr sz="1800">
                          <a:solidFill>
                            <a:srgbClr val="1A1A6F"/>
                          </a:solidFill>
                          <a:latin typeface="Bahnschrift SemiLight" panose="020B0502040204020203" pitchFamily="34" charset="0"/>
                          <a:cs typeface="Arial MT"/>
                        </a:rPr>
                        <a:t>ard</a:t>
                      </a:r>
                      <a:r>
                        <a:rPr sz="1800" spc="5">
                          <a:solidFill>
                            <a:srgbClr val="1A1A6F"/>
                          </a:solidFill>
                          <a:latin typeface="Bahnschrift SemiLight" panose="020B0502040204020203" pitchFamily="34" charset="0"/>
                          <a:cs typeface="Arial MT"/>
                        </a:rPr>
                        <a:t> </a:t>
                      </a:r>
                      <a:r>
                        <a:rPr sz="1800">
                          <a:solidFill>
                            <a:srgbClr val="1A1A6F"/>
                          </a:solidFill>
                          <a:latin typeface="Bahnschrift SemiLight" panose="020B0502040204020203" pitchFamily="34" charset="0"/>
                          <a:cs typeface="Arial MT"/>
                        </a:rPr>
                        <a:t>of Dir</a:t>
                      </a:r>
                      <a:r>
                        <a:rPr sz="1800" spc="-10">
                          <a:solidFill>
                            <a:srgbClr val="1A1A6F"/>
                          </a:solidFill>
                          <a:latin typeface="Bahnschrift SemiLight" panose="020B0502040204020203" pitchFamily="34" charset="0"/>
                          <a:cs typeface="Arial MT"/>
                        </a:rPr>
                        <a:t>e</a:t>
                      </a:r>
                      <a:r>
                        <a:rPr sz="1800">
                          <a:solidFill>
                            <a:srgbClr val="1A1A6F"/>
                          </a:solidFill>
                          <a:latin typeface="Bahnschrift SemiLight" panose="020B0502040204020203" pitchFamily="34" charset="0"/>
                          <a:cs typeface="Arial MT"/>
                        </a:rPr>
                        <a:t>ctors</a:t>
                      </a:r>
                      <a:endParaRPr sz="1800">
                        <a:latin typeface="Bahnschrift SemiLight" panose="020B0502040204020203" pitchFamily="34" charset="0"/>
                        <a:cs typeface="Arial MT"/>
                      </a:endParaRPr>
                    </a:p>
                  </a:txBody>
                  <a:tcPr marL="0" marR="0" marT="40005" marB="0">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CDD2EE"/>
                    </a:solidFill>
                  </a:tcPr>
                </a:tc>
                <a:extLst>
                  <a:ext uri="{0D108BD9-81ED-4DB2-BD59-A6C34878D82A}">
                    <a16:rowId xmlns:a16="http://schemas.microsoft.com/office/drawing/2014/main" val="10005"/>
                  </a:ext>
                </a:extLst>
              </a:tr>
              <a:tr h="370839">
                <a:tc>
                  <a:txBody>
                    <a:bodyPr/>
                    <a:lstStyle/>
                    <a:p>
                      <a:pPr marL="91440">
                        <a:lnSpc>
                          <a:spcPct val="100000"/>
                        </a:lnSpc>
                        <a:spcBef>
                          <a:spcPts val="320"/>
                        </a:spcBef>
                      </a:pPr>
                      <a:r>
                        <a:rPr sz="1800" spc="-5" dirty="0">
                          <a:solidFill>
                            <a:srgbClr val="1A1A6F"/>
                          </a:solidFill>
                          <a:latin typeface="Bahnschrift SemiLight" panose="020B0502040204020203" pitchFamily="34" charset="0"/>
                          <a:cs typeface="Arial MT"/>
                        </a:rPr>
                        <a:t>August</a:t>
                      </a:r>
                      <a:r>
                        <a:rPr sz="1800" spc="-35" dirty="0">
                          <a:solidFill>
                            <a:srgbClr val="1A1A6F"/>
                          </a:solidFill>
                          <a:latin typeface="Bahnschrift SemiLight" panose="020B0502040204020203" pitchFamily="34" charset="0"/>
                          <a:cs typeface="Arial MT"/>
                        </a:rPr>
                        <a:t> </a:t>
                      </a:r>
                      <a:r>
                        <a:rPr sz="1800" spc="-5" dirty="0">
                          <a:solidFill>
                            <a:srgbClr val="1A1A6F"/>
                          </a:solidFill>
                          <a:latin typeface="Bahnschrift SemiLight" panose="020B0502040204020203" pitchFamily="34" charset="0"/>
                          <a:cs typeface="Arial MT"/>
                        </a:rPr>
                        <a:t>2024</a:t>
                      </a:r>
                      <a:endParaRPr sz="1800" dirty="0">
                        <a:latin typeface="Bahnschrift SemiLight" panose="020B0502040204020203" pitchFamily="34" charset="0"/>
                        <a:cs typeface="Arial MT"/>
                      </a:endParaRPr>
                    </a:p>
                  </a:txBody>
                  <a:tcPr marL="0" marR="0" marT="40640" marB="0">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E8EBF7"/>
                    </a:solidFill>
                  </a:tcPr>
                </a:tc>
                <a:tc>
                  <a:txBody>
                    <a:bodyPr/>
                    <a:lstStyle/>
                    <a:p>
                      <a:pPr marL="92075">
                        <a:lnSpc>
                          <a:spcPct val="100000"/>
                        </a:lnSpc>
                        <a:spcBef>
                          <a:spcPts val="320"/>
                        </a:spcBef>
                      </a:pPr>
                      <a:r>
                        <a:rPr sz="1800" spc="-5">
                          <a:solidFill>
                            <a:srgbClr val="1A1A6F"/>
                          </a:solidFill>
                          <a:latin typeface="Bahnschrift SemiLight" panose="020B0502040204020203" pitchFamily="34" charset="0"/>
                          <a:cs typeface="Arial MT"/>
                        </a:rPr>
                        <a:t>Draft 2025</a:t>
                      </a:r>
                      <a:r>
                        <a:rPr sz="1800">
                          <a:solidFill>
                            <a:srgbClr val="1A1A6F"/>
                          </a:solidFill>
                          <a:latin typeface="Bahnschrift SemiLight" panose="020B0502040204020203" pitchFamily="34" charset="0"/>
                          <a:cs typeface="Arial MT"/>
                        </a:rPr>
                        <a:t> FTIP</a:t>
                      </a:r>
                      <a:r>
                        <a:rPr sz="1800" spc="-60">
                          <a:solidFill>
                            <a:srgbClr val="1A1A6F"/>
                          </a:solidFill>
                          <a:latin typeface="Bahnschrift SemiLight" panose="020B0502040204020203" pitchFamily="34" charset="0"/>
                          <a:cs typeface="Arial MT"/>
                        </a:rPr>
                        <a:t> </a:t>
                      </a:r>
                      <a:r>
                        <a:rPr sz="1800" spc="-5">
                          <a:solidFill>
                            <a:srgbClr val="1A1A6F"/>
                          </a:solidFill>
                          <a:latin typeface="Bahnschrift SemiLight" panose="020B0502040204020203" pitchFamily="34" charset="0"/>
                          <a:cs typeface="Arial MT"/>
                        </a:rPr>
                        <a:t>due </a:t>
                      </a:r>
                      <a:r>
                        <a:rPr sz="1800">
                          <a:solidFill>
                            <a:srgbClr val="1A1A6F"/>
                          </a:solidFill>
                          <a:latin typeface="Bahnschrift SemiLight" panose="020B0502040204020203" pitchFamily="34" charset="0"/>
                          <a:cs typeface="Arial MT"/>
                        </a:rPr>
                        <a:t>to</a:t>
                      </a:r>
                      <a:r>
                        <a:rPr sz="1800" spc="-5">
                          <a:solidFill>
                            <a:srgbClr val="1A1A6F"/>
                          </a:solidFill>
                          <a:latin typeface="Bahnschrift SemiLight" panose="020B0502040204020203" pitchFamily="34" charset="0"/>
                          <a:cs typeface="Arial MT"/>
                        </a:rPr>
                        <a:t> Caltrans</a:t>
                      </a:r>
                      <a:endParaRPr sz="1800">
                        <a:latin typeface="Bahnschrift SemiLight" panose="020B0502040204020203" pitchFamily="34" charset="0"/>
                        <a:cs typeface="Arial MT"/>
                      </a:endParaRPr>
                    </a:p>
                  </a:txBody>
                  <a:tcPr marL="0" marR="0" marT="40640" marB="0">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E8EBF7"/>
                    </a:solidFill>
                  </a:tcPr>
                </a:tc>
                <a:extLst>
                  <a:ext uri="{0D108BD9-81ED-4DB2-BD59-A6C34878D82A}">
                    <a16:rowId xmlns:a16="http://schemas.microsoft.com/office/drawing/2014/main" val="10006"/>
                  </a:ext>
                </a:extLst>
              </a:tr>
              <a:tr h="370840">
                <a:tc>
                  <a:txBody>
                    <a:bodyPr/>
                    <a:lstStyle/>
                    <a:p>
                      <a:pPr marL="91440">
                        <a:lnSpc>
                          <a:spcPct val="100000"/>
                        </a:lnSpc>
                        <a:spcBef>
                          <a:spcPts val="320"/>
                        </a:spcBef>
                      </a:pPr>
                      <a:r>
                        <a:rPr sz="1800" spc="-5" dirty="0">
                          <a:solidFill>
                            <a:srgbClr val="1A1A6F"/>
                          </a:solidFill>
                          <a:latin typeface="Bahnschrift SemiLight" panose="020B0502040204020203" pitchFamily="34" charset="0"/>
                          <a:cs typeface="Arial MT"/>
                        </a:rPr>
                        <a:t>November</a:t>
                      </a:r>
                      <a:r>
                        <a:rPr sz="1800" spc="-30" dirty="0">
                          <a:solidFill>
                            <a:srgbClr val="1A1A6F"/>
                          </a:solidFill>
                          <a:latin typeface="Bahnschrift SemiLight" panose="020B0502040204020203" pitchFamily="34" charset="0"/>
                          <a:cs typeface="Arial MT"/>
                        </a:rPr>
                        <a:t> </a:t>
                      </a:r>
                      <a:r>
                        <a:rPr sz="1800" spc="-5" dirty="0">
                          <a:solidFill>
                            <a:srgbClr val="1A1A6F"/>
                          </a:solidFill>
                          <a:latin typeface="Bahnschrift SemiLight" panose="020B0502040204020203" pitchFamily="34" charset="0"/>
                          <a:cs typeface="Arial MT"/>
                        </a:rPr>
                        <a:t>2024</a:t>
                      </a:r>
                      <a:endParaRPr sz="1800" dirty="0">
                        <a:latin typeface="Bahnschrift SemiLight" panose="020B0502040204020203" pitchFamily="34" charset="0"/>
                        <a:cs typeface="Arial MT"/>
                      </a:endParaRPr>
                    </a:p>
                  </a:txBody>
                  <a:tcPr marL="0" marR="0" marT="40640" marB="0">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CDD2EE"/>
                    </a:solidFill>
                  </a:tcPr>
                </a:tc>
                <a:tc>
                  <a:txBody>
                    <a:bodyPr/>
                    <a:lstStyle/>
                    <a:p>
                      <a:pPr marL="92075">
                        <a:lnSpc>
                          <a:spcPct val="100000"/>
                        </a:lnSpc>
                        <a:spcBef>
                          <a:spcPts val="320"/>
                        </a:spcBef>
                      </a:pPr>
                      <a:r>
                        <a:rPr sz="1800">
                          <a:solidFill>
                            <a:srgbClr val="1A1A6F"/>
                          </a:solidFill>
                          <a:latin typeface="Bahnschrift SemiLight" panose="020B0502040204020203" pitchFamily="34" charset="0"/>
                          <a:cs typeface="Arial MT"/>
                        </a:rPr>
                        <a:t>2</a:t>
                      </a:r>
                      <a:r>
                        <a:rPr sz="1800" spc="-10">
                          <a:solidFill>
                            <a:srgbClr val="1A1A6F"/>
                          </a:solidFill>
                          <a:latin typeface="Bahnschrift SemiLight" panose="020B0502040204020203" pitchFamily="34" charset="0"/>
                          <a:cs typeface="Arial MT"/>
                        </a:rPr>
                        <a:t>0</a:t>
                      </a:r>
                      <a:r>
                        <a:rPr sz="1800">
                          <a:solidFill>
                            <a:srgbClr val="1A1A6F"/>
                          </a:solidFill>
                          <a:latin typeface="Bahnschrift SemiLight" panose="020B0502040204020203" pitchFamily="34" charset="0"/>
                          <a:cs typeface="Arial MT"/>
                        </a:rPr>
                        <a:t>25</a:t>
                      </a:r>
                      <a:r>
                        <a:rPr sz="1800" spc="5">
                          <a:solidFill>
                            <a:srgbClr val="1A1A6F"/>
                          </a:solidFill>
                          <a:latin typeface="Bahnschrift SemiLight" panose="020B0502040204020203" pitchFamily="34" charset="0"/>
                          <a:cs typeface="Arial MT"/>
                        </a:rPr>
                        <a:t> </a:t>
                      </a:r>
                      <a:r>
                        <a:rPr sz="1800">
                          <a:solidFill>
                            <a:srgbClr val="1A1A6F"/>
                          </a:solidFill>
                          <a:latin typeface="Bahnschrift SemiLight" panose="020B0502040204020203" pitchFamily="34" charset="0"/>
                          <a:cs typeface="Arial MT"/>
                        </a:rPr>
                        <a:t>F</a:t>
                      </a:r>
                      <a:r>
                        <a:rPr sz="1800" spc="15">
                          <a:solidFill>
                            <a:srgbClr val="1A1A6F"/>
                          </a:solidFill>
                          <a:latin typeface="Bahnschrift SemiLight" panose="020B0502040204020203" pitchFamily="34" charset="0"/>
                          <a:cs typeface="Arial MT"/>
                        </a:rPr>
                        <a:t>T</a:t>
                      </a:r>
                      <a:r>
                        <a:rPr sz="1800">
                          <a:solidFill>
                            <a:srgbClr val="1A1A6F"/>
                          </a:solidFill>
                          <a:latin typeface="Bahnschrift SemiLight" panose="020B0502040204020203" pitchFamily="34" charset="0"/>
                          <a:cs typeface="Arial MT"/>
                        </a:rPr>
                        <a:t>IP</a:t>
                      </a:r>
                      <a:r>
                        <a:rPr sz="1800" spc="-150">
                          <a:solidFill>
                            <a:srgbClr val="1A1A6F"/>
                          </a:solidFill>
                          <a:latin typeface="Bahnschrift SemiLight" panose="020B0502040204020203" pitchFamily="34" charset="0"/>
                          <a:cs typeface="Arial MT"/>
                        </a:rPr>
                        <a:t> </a:t>
                      </a:r>
                      <a:r>
                        <a:rPr sz="1800">
                          <a:solidFill>
                            <a:srgbClr val="1A1A6F"/>
                          </a:solidFill>
                          <a:latin typeface="Bahnschrift SemiLight" panose="020B0502040204020203" pitchFamily="34" charset="0"/>
                          <a:cs typeface="Arial MT"/>
                        </a:rPr>
                        <a:t>A</a:t>
                      </a:r>
                      <a:r>
                        <a:rPr sz="1800" spc="-10">
                          <a:solidFill>
                            <a:srgbClr val="1A1A6F"/>
                          </a:solidFill>
                          <a:latin typeface="Bahnschrift SemiLight" panose="020B0502040204020203" pitchFamily="34" charset="0"/>
                          <a:cs typeface="Arial MT"/>
                        </a:rPr>
                        <a:t>d</a:t>
                      </a:r>
                      <a:r>
                        <a:rPr sz="1800">
                          <a:solidFill>
                            <a:srgbClr val="1A1A6F"/>
                          </a:solidFill>
                          <a:latin typeface="Bahnschrift SemiLight" panose="020B0502040204020203" pitchFamily="34" charset="0"/>
                          <a:cs typeface="Arial MT"/>
                        </a:rPr>
                        <a:t>o</a:t>
                      </a:r>
                      <a:r>
                        <a:rPr sz="1800" spc="-10">
                          <a:solidFill>
                            <a:srgbClr val="1A1A6F"/>
                          </a:solidFill>
                          <a:latin typeface="Bahnschrift SemiLight" panose="020B0502040204020203" pitchFamily="34" charset="0"/>
                          <a:cs typeface="Arial MT"/>
                        </a:rPr>
                        <a:t>p</a:t>
                      </a:r>
                      <a:r>
                        <a:rPr sz="1800">
                          <a:solidFill>
                            <a:srgbClr val="1A1A6F"/>
                          </a:solidFill>
                          <a:latin typeface="Bahnschrift SemiLight" panose="020B0502040204020203" pitchFamily="34" charset="0"/>
                          <a:cs typeface="Arial MT"/>
                        </a:rPr>
                        <a:t>tion</a:t>
                      </a:r>
                      <a:r>
                        <a:rPr sz="1800" spc="5">
                          <a:solidFill>
                            <a:srgbClr val="1A1A6F"/>
                          </a:solidFill>
                          <a:latin typeface="Bahnschrift SemiLight" panose="020B0502040204020203" pitchFamily="34" charset="0"/>
                          <a:cs typeface="Arial MT"/>
                        </a:rPr>
                        <a:t> </a:t>
                      </a:r>
                      <a:r>
                        <a:rPr sz="1800">
                          <a:solidFill>
                            <a:srgbClr val="1A1A6F"/>
                          </a:solidFill>
                          <a:latin typeface="Bahnschrift SemiLight" panose="020B0502040204020203" pitchFamily="34" charset="0"/>
                          <a:cs typeface="Arial MT"/>
                        </a:rPr>
                        <a:t>a</a:t>
                      </a:r>
                      <a:r>
                        <a:rPr sz="1800" spc="-10">
                          <a:solidFill>
                            <a:srgbClr val="1A1A6F"/>
                          </a:solidFill>
                          <a:latin typeface="Bahnschrift SemiLight" panose="020B0502040204020203" pitchFamily="34" charset="0"/>
                          <a:cs typeface="Arial MT"/>
                        </a:rPr>
                        <a:t>p</a:t>
                      </a:r>
                      <a:r>
                        <a:rPr sz="1800">
                          <a:solidFill>
                            <a:srgbClr val="1A1A6F"/>
                          </a:solidFill>
                          <a:latin typeface="Bahnschrift SemiLight" panose="020B0502040204020203" pitchFamily="34" charset="0"/>
                          <a:cs typeface="Arial MT"/>
                        </a:rPr>
                        <a:t>pr</a:t>
                      </a:r>
                      <a:r>
                        <a:rPr sz="1800" spc="-10">
                          <a:solidFill>
                            <a:srgbClr val="1A1A6F"/>
                          </a:solidFill>
                          <a:latin typeface="Bahnschrift SemiLight" panose="020B0502040204020203" pitchFamily="34" charset="0"/>
                          <a:cs typeface="Arial MT"/>
                        </a:rPr>
                        <a:t>o</a:t>
                      </a:r>
                      <a:r>
                        <a:rPr sz="1800">
                          <a:solidFill>
                            <a:srgbClr val="1A1A6F"/>
                          </a:solidFill>
                          <a:latin typeface="Bahnschrift SemiLight" panose="020B0502040204020203" pitchFamily="34" charset="0"/>
                          <a:cs typeface="Arial MT"/>
                        </a:rPr>
                        <a:t>ved</a:t>
                      </a:r>
                      <a:r>
                        <a:rPr sz="1800" spc="15">
                          <a:solidFill>
                            <a:srgbClr val="1A1A6F"/>
                          </a:solidFill>
                          <a:latin typeface="Bahnschrift SemiLight" panose="020B0502040204020203" pitchFamily="34" charset="0"/>
                          <a:cs typeface="Arial MT"/>
                        </a:rPr>
                        <a:t> </a:t>
                      </a:r>
                      <a:r>
                        <a:rPr sz="1800">
                          <a:solidFill>
                            <a:srgbClr val="1A1A6F"/>
                          </a:solidFill>
                          <a:latin typeface="Bahnschrift SemiLight" panose="020B0502040204020203" pitchFamily="34" charset="0"/>
                          <a:cs typeface="Arial MT"/>
                        </a:rPr>
                        <a:t>by</a:t>
                      </a:r>
                      <a:r>
                        <a:rPr sz="1800" spc="-5">
                          <a:solidFill>
                            <a:srgbClr val="1A1A6F"/>
                          </a:solidFill>
                          <a:latin typeface="Bahnschrift SemiLight" panose="020B0502040204020203" pitchFamily="34" charset="0"/>
                          <a:cs typeface="Arial MT"/>
                        </a:rPr>
                        <a:t> </a:t>
                      </a:r>
                      <a:r>
                        <a:rPr sz="1800">
                          <a:solidFill>
                            <a:srgbClr val="1A1A6F"/>
                          </a:solidFill>
                          <a:latin typeface="Bahnschrift SemiLight" panose="020B0502040204020203" pitchFamily="34" charset="0"/>
                          <a:cs typeface="Arial MT"/>
                        </a:rPr>
                        <a:t>C</a:t>
                      </a:r>
                      <a:r>
                        <a:rPr sz="1800" spc="-10">
                          <a:solidFill>
                            <a:srgbClr val="1A1A6F"/>
                          </a:solidFill>
                          <a:latin typeface="Bahnschrift SemiLight" panose="020B0502040204020203" pitchFamily="34" charset="0"/>
                          <a:cs typeface="Arial MT"/>
                        </a:rPr>
                        <a:t>a</a:t>
                      </a:r>
                      <a:r>
                        <a:rPr sz="1800">
                          <a:solidFill>
                            <a:srgbClr val="1A1A6F"/>
                          </a:solidFill>
                          <a:latin typeface="Bahnschrift SemiLight" panose="020B0502040204020203" pitchFamily="34" charset="0"/>
                          <a:cs typeface="Arial MT"/>
                        </a:rPr>
                        <a:t>ltra</a:t>
                      </a:r>
                      <a:r>
                        <a:rPr sz="1800" spc="-10">
                          <a:solidFill>
                            <a:srgbClr val="1A1A6F"/>
                          </a:solidFill>
                          <a:latin typeface="Bahnschrift SemiLight" panose="020B0502040204020203" pitchFamily="34" charset="0"/>
                          <a:cs typeface="Arial MT"/>
                        </a:rPr>
                        <a:t>n</a:t>
                      </a:r>
                      <a:r>
                        <a:rPr sz="1800">
                          <a:solidFill>
                            <a:srgbClr val="1A1A6F"/>
                          </a:solidFill>
                          <a:latin typeface="Bahnschrift SemiLight" panose="020B0502040204020203" pitchFamily="34" charset="0"/>
                          <a:cs typeface="Arial MT"/>
                        </a:rPr>
                        <a:t>s</a:t>
                      </a:r>
                      <a:endParaRPr sz="1800">
                        <a:latin typeface="Bahnschrift SemiLight" panose="020B0502040204020203" pitchFamily="34" charset="0"/>
                        <a:cs typeface="Arial MT"/>
                      </a:endParaRPr>
                    </a:p>
                  </a:txBody>
                  <a:tcPr marL="0" marR="0" marT="40640" marB="0">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CDD2EE"/>
                    </a:solidFill>
                  </a:tcPr>
                </a:tc>
                <a:extLst>
                  <a:ext uri="{0D108BD9-81ED-4DB2-BD59-A6C34878D82A}">
                    <a16:rowId xmlns:a16="http://schemas.microsoft.com/office/drawing/2014/main" val="10007"/>
                  </a:ext>
                </a:extLst>
              </a:tr>
              <a:tr h="370839">
                <a:tc>
                  <a:txBody>
                    <a:bodyPr/>
                    <a:lstStyle/>
                    <a:p>
                      <a:pPr marL="91440">
                        <a:lnSpc>
                          <a:spcPct val="100000"/>
                        </a:lnSpc>
                        <a:spcBef>
                          <a:spcPts val="320"/>
                        </a:spcBef>
                      </a:pPr>
                      <a:r>
                        <a:rPr sz="1800" spc="-5" dirty="0">
                          <a:solidFill>
                            <a:srgbClr val="1A1A6F"/>
                          </a:solidFill>
                          <a:latin typeface="Bahnschrift SemiLight" panose="020B0502040204020203" pitchFamily="34" charset="0"/>
                          <a:cs typeface="Arial MT"/>
                        </a:rPr>
                        <a:t>December</a:t>
                      </a:r>
                      <a:r>
                        <a:rPr sz="1800" spc="-30" dirty="0">
                          <a:solidFill>
                            <a:srgbClr val="1A1A6F"/>
                          </a:solidFill>
                          <a:latin typeface="Bahnschrift SemiLight" panose="020B0502040204020203" pitchFamily="34" charset="0"/>
                          <a:cs typeface="Arial MT"/>
                        </a:rPr>
                        <a:t> </a:t>
                      </a:r>
                      <a:r>
                        <a:rPr sz="1800" spc="-5" dirty="0">
                          <a:solidFill>
                            <a:srgbClr val="1A1A6F"/>
                          </a:solidFill>
                          <a:latin typeface="Bahnschrift SemiLight" panose="020B0502040204020203" pitchFamily="34" charset="0"/>
                          <a:cs typeface="Arial MT"/>
                        </a:rPr>
                        <a:t>2024</a:t>
                      </a:r>
                      <a:endParaRPr sz="1800" dirty="0">
                        <a:latin typeface="Bahnschrift SemiLight" panose="020B0502040204020203" pitchFamily="34" charset="0"/>
                        <a:cs typeface="Arial MT"/>
                      </a:endParaRPr>
                    </a:p>
                  </a:txBody>
                  <a:tcPr marL="0" marR="0" marT="40640" marB="0">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E8EBF7"/>
                    </a:solidFill>
                  </a:tcPr>
                </a:tc>
                <a:tc>
                  <a:txBody>
                    <a:bodyPr/>
                    <a:lstStyle/>
                    <a:p>
                      <a:pPr marL="92075">
                        <a:lnSpc>
                          <a:spcPct val="100000"/>
                        </a:lnSpc>
                        <a:spcBef>
                          <a:spcPts val="320"/>
                        </a:spcBef>
                      </a:pPr>
                      <a:r>
                        <a:rPr sz="1800" dirty="0">
                          <a:solidFill>
                            <a:srgbClr val="1A1A6F"/>
                          </a:solidFill>
                          <a:latin typeface="Bahnschrift SemiLight" panose="020B0502040204020203" pitchFamily="34" charset="0"/>
                          <a:cs typeface="Arial MT"/>
                        </a:rPr>
                        <a:t>2</a:t>
                      </a:r>
                      <a:r>
                        <a:rPr sz="1800" spc="-10" dirty="0">
                          <a:solidFill>
                            <a:srgbClr val="1A1A6F"/>
                          </a:solidFill>
                          <a:latin typeface="Bahnschrift SemiLight" panose="020B0502040204020203" pitchFamily="34" charset="0"/>
                          <a:cs typeface="Arial MT"/>
                        </a:rPr>
                        <a:t>0</a:t>
                      </a:r>
                      <a:r>
                        <a:rPr sz="1800" dirty="0">
                          <a:solidFill>
                            <a:srgbClr val="1A1A6F"/>
                          </a:solidFill>
                          <a:latin typeface="Bahnschrift SemiLight" panose="020B0502040204020203" pitchFamily="34" charset="0"/>
                          <a:cs typeface="Arial MT"/>
                        </a:rPr>
                        <a:t>25</a:t>
                      </a:r>
                      <a:r>
                        <a:rPr sz="1800" spc="5" dirty="0">
                          <a:solidFill>
                            <a:srgbClr val="1A1A6F"/>
                          </a:solidFill>
                          <a:latin typeface="Bahnschrift SemiLight" panose="020B0502040204020203" pitchFamily="34" charset="0"/>
                          <a:cs typeface="Arial MT"/>
                        </a:rPr>
                        <a:t> </a:t>
                      </a:r>
                      <a:r>
                        <a:rPr sz="1800" dirty="0">
                          <a:solidFill>
                            <a:srgbClr val="1A1A6F"/>
                          </a:solidFill>
                          <a:latin typeface="Bahnschrift SemiLight" panose="020B0502040204020203" pitchFamily="34" charset="0"/>
                          <a:cs typeface="Arial MT"/>
                        </a:rPr>
                        <a:t>F</a:t>
                      </a:r>
                      <a:r>
                        <a:rPr sz="1800" spc="15" dirty="0">
                          <a:solidFill>
                            <a:srgbClr val="1A1A6F"/>
                          </a:solidFill>
                          <a:latin typeface="Bahnschrift SemiLight" panose="020B0502040204020203" pitchFamily="34" charset="0"/>
                          <a:cs typeface="Arial MT"/>
                        </a:rPr>
                        <a:t>T</a:t>
                      </a:r>
                      <a:r>
                        <a:rPr sz="1800" dirty="0">
                          <a:solidFill>
                            <a:srgbClr val="1A1A6F"/>
                          </a:solidFill>
                          <a:latin typeface="Bahnschrift SemiLight" panose="020B0502040204020203" pitchFamily="34" charset="0"/>
                          <a:cs typeface="Arial MT"/>
                        </a:rPr>
                        <a:t>IP</a:t>
                      </a:r>
                      <a:r>
                        <a:rPr sz="1800" spc="-150" dirty="0">
                          <a:solidFill>
                            <a:srgbClr val="1A1A6F"/>
                          </a:solidFill>
                          <a:latin typeface="Bahnschrift SemiLight" panose="020B0502040204020203" pitchFamily="34" charset="0"/>
                          <a:cs typeface="Arial MT"/>
                        </a:rPr>
                        <a:t> </a:t>
                      </a:r>
                      <a:r>
                        <a:rPr sz="1800" dirty="0">
                          <a:solidFill>
                            <a:srgbClr val="1A1A6F"/>
                          </a:solidFill>
                          <a:latin typeface="Bahnschrift SemiLight" panose="020B0502040204020203" pitchFamily="34" charset="0"/>
                          <a:cs typeface="Arial MT"/>
                        </a:rPr>
                        <a:t>A</a:t>
                      </a:r>
                      <a:r>
                        <a:rPr sz="1800" spc="-10" dirty="0">
                          <a:solidFill>
                            <a:srgbClr val="1A1A6F"/>
                          </a:solidFill>
                          <a:latin typeface="Bahnschrift SemiLight" panose="020B0502040204020203" pitchFamily="34" charset="0"/>
                          <a:cs typeface="Arial MT"/>
                        </a:rPr>
                        <a:t>d</a:t>
                      </a:r>
                      <a:r>
                        <a:rPr sz="1800" dirty="0">
                          <a:solidFill>
                            <a:srgbClr val="1A1A6F"/>
                          </a:solidFill>
                          <a:latin typeface="Bahnschrift SemiLight" panose="020B0502040204020203" pitchFamily="34" charset="0"/>
                          <a:cs typeface="Arial MT"/>
                        </a:rPr>
                        <a:t>o</a:t>
                      </a:r>
                      <a:r>
                        <a:rPr sz="1800" spc="-10" dirty="0">
                          <a:solidFill>
                            <a:srgbClr val="1A1A6F"/>
                          </a:solidFill>
                          <a:latin typeface="Bahnschrift SemiLight" panose="020B0502040204020203" pitchFamily="34" charset="0"/>
                          <a:cs typeface="Arial MT"/>
                        </a:rPr>
                        <a:t>p</a:t>
                      </a:r>
                      <a:r>
                        <a:rPr sz="1800" dirty="0">
                          <a:solidFill>
                            <a:srgbClr val="1A1A6F"/>
                          </a:solidFill>
                          <a:latin typeface="Bahnschrift SemiLight" panose="020B0502040204020203" pitchFamily="34" charset="0"/>
                          <a:cs typeface="Arial MT"/>
                        </a:rPr>
                        <a:t>tion</a:t>
                      </a:r>
                      <a:r>
                        <a:rPr sz="1800" spc="5" dirty="0">
                          <a:solidFill>
                            <a:srgbClr val="1A1A6F"/>
                          </a:solidFill>
                          <a:latin typeface="Bahnschrift SemiLight" panose="020B0502040204020203" pitchFamily="34" charset="0"/>
                          <a:cs typeface="Arial MT"/>
                        </a:rPr>
                        <a:t> </a:t>
                      </a:r>
                      <a:r>
                        <a:rPr sz="1800" dirty="0">
                          <a:solidFill>
                            <a:srgbClr val="1A1A6F"/>
                          </a:solidFill>
                          <a:latin typeface="Bahnschrift SemiLight" panose="020B0502040204020203" pitchFamily="34" charset="0"/>
                          <a:cs typeface="Arial MT"/>
                        </a:rPr>
                        <a:t>a</a:t>
                      </a:r>
                      <a:r>
                        <a:rPr sz="1800" spc="-10" dirty="0">
                          <a:solidFill>
                            <a:srgbClr val="1A1A6F"/>
                          </a:solidFill>
                          <a:latin typeface="Bahnschrift SemiLight" panose="020B0502040204020203" pitchFamily="34" charset="0"/>
                          <a:cs typeface="Arial MT"/>
                        </a:rPr>
                        <a:t>p</a:t>
                      </a:r>
                      <a:r>
                        <a:rPr sz="1800" dirty="0">
                          <a:solidFill>
                            <a:srgbClr val="1A1A6F"/>
                          </a:solidFill>
                          <a:latin typeface="Bahnschrift SemiLight" panose="020B0502040204020203" pitchFamily="34" charset="0"/>
                          <a:cs typeface="Arial MT"/>
                        </a:rPr>
                        <a:t>pr</a:t>
                      </a:r>
                      <a:r>
                        <a:rPr sz="1800" spc="-10" dirty="0">
                          <a:solidFill>
                            <a:srgbClr val="1A1A6F"/>
                          </a:solidFill>
                          <a:latin typeface="Bahnschrift SemiLight" panose="020B0502040204020203" pitchFamily="34" charset="0"/>
                          <a:cs typeface="Arial MT"/>
                        </a:rPr>
                        <a:t>o</a:t>
                      </a:r>
                      <a:r>
                        <a:rPr sz="1800" dirty="0">
                          <a:solidFill>
                            <a:srgbClr val="1A1A6F"/>
                          </a:solidFill>
                          <a:latin typeface="Bahnschrift SemiLight" panose="020B0502040204020203" pitchFamily="34" charset="0"/>
                          <a:cs typeface="Arial MT"/>
                        </a:rPr>
                        <a:t>ved</a:t>
                      </a:r>
                      <a:r>
                        <a:rPr sz="1800" spc="15" dirty="0">
                          <a:solidFill>
                            <a:srgbClr val="1A1A6F"/>
                          </a:solidFill>
                          <a:latin typeface="Bahnschrift SemiLight" panose="020B0502040204020203" pitchFamily="34" charset="0"/>
                          <a:cs typeface="Arial MT"/>
                        </a:rPr>
                        <a:t> </a:t>
                      </a:r>
                      <a:r>
                        <a:rPr sz="1800" dirty="0">
                          <a:solidFill>
                            <a:srgbClr val="1A1A6F"/>
                          </a:solidFill>
                          <a:latin typeface="Bahnschrift SemiLight" panose="020B0502040204020203" pitchFamily="34" charset="0"/>
                          <a:cs typeface="Arial MT"/>
                        </a:rPr>
                        <a:t>by</a:t>
                      </a:r>
                      <a:r>
                        <a:rPr sz="1800" spc="-5" dirty="0">
                          <a:solidFill>
                            <a:srgbClr val="1A1A6F"/>
                          </a:solidFill>
                          <a:latin typeface="Bahnschrift SemiLight" panose="020B0502040204020203" pitchFamily="34" charset="0"/>
                          <a:cs typeface="Arial MT"/>
                        </a:rPr>
                        <a:t> </a:t>
                      </a:r>
                      <a:r>
                        <a:rPr sz="1800" dirty="0">
                          <a:solidFill>
                            <a:srgbClr val="1A1A6F"/>
                          </a:solidFill>
                          <a:latin typeface="Bahnschrift SemiLight" panose="020B0502040204020203" pitchFamily="34" charset="0"/>
                          <a:cs typeface="Arial MT"/>
                        </a:rPr>
                        <a:t>FH</a:t>
                      </a:r>
                      <a:r>
                        <a:rPr sz="1800" spc="-70" dirty="0">
                          <a:solidFill>
                            <a:srgbClr val="1A1A6F"/>
                          </a:solidFill>
                          <a:latin typeface="Bahnschrift SemiLight" panose="020B0502040204020203" pitchFamily="34" charset="0"/>
                          <a:cs typeface="Arial MT"/>
                        </a:rPr>
                        <a:t>W</a:t>
                      </a:r>
                      <a:r>
                        <a:rPr sz="1800" dirty="0">
                          <a:solidFill>
                            <a:srgbClr val="1A1A6F"/>
                          </a:solidFill>
                          <a:latin typeface="Bahnschrift SemiLight" panose="020B0502040204020203" pitchFamily="34" charset="0"/>
                          <a:cs typeface="Arial MT"/>
                        </a:rPr>
                        <a:t>A/</a:t>
                      </a:r>
                      <a:r>
                        <a:rPr sz="1800" spc="5" dirty="0">
                          <a:solidFill>
                            <a:srgbClr val="1A1A6F"/>
                          </a:solidFill>
                          <a:latin typeface="Bahnschrift SemiLight" panose="020B0502040204020203" pitchFamily="34" charset="0"/>
                          <a:cs typeface="Arial MT"/>
                        </a:rPr>
                        <a:t>F</a:t>
                      </a:r>
                      <a:r>
                        <a:rPr sz="1800" spc="-120" dirty="0">
                          <a:solidFill>
                            <a:srgbClr val="1A1A6F"/>
                          </a:solidFill>
                          <a:latin typeface="Bahnschrift SemiLight" panose="020B0502040204020203" pitchFamily="34" charset="0"/>
                          <a:cs typeface="Arial MT"/>
                        </a:rPr>
                        <a:t>T</a:t>
                      </a:r>
                      <a:r>
                        <a:rPr sz="1800" dirty="0">
                          <a:solidFill>
                            <a:srgbClr val="1A1A6F"/>
                          </a:solidFill>
                          <a:latin typeface="Bahnschrift SemiLight" panose="020B0502040204020203" pitchFamily="34" charset="0"/>
                          <a:cs typeface="Arial MT"/>
                        </a:rPr>
                        <a:t>A</a:t>
                      </a:r>
                      <a:endParaRPr sz="1800" dirty="0">
                        <a:latin typeface="Bahnschrift SemiLight" panose="020B0502040204020203" pitchFamily="34" charset="0"/>
                        <a:cs typeface="Arial MT"/>
                      </a:endParaRPr>
                    </a:p>
                  </a:txBody>
                  <a:tcPr marL="0" marR="0" marT="40640" marB="0">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E8EBF7"/>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36423"/>
            <a:ext cx="11316393" cy="627736"/>
          </a:xfrm>
          <a:prstGeom prst="rect">
            <a:avLst/>
          </a:prstGeom>
        </p:spPr>
        <p:txBody>
          <a:bodyPr vert="horz" wrap="square" lIns="0" tIns="12065" rIns="0" bIns="0" rtlCol="0">
            <a:spAutoFit/>
          </a:bodyPr>
          <a:lstStyle/>
          <a:p>
            <a:pPr marL="12700">
              <a:lnSpc>
                <a:spcPct val="100000"/>
              </a:lnSpc>
              <a:spcBef>
                <a:spcPts val="95"/>
              </a:spcBef>
            </a:pPr>
            <a:r>
              <a:rPr lang="en-US" sz="4000" b="1" spc="-5" dirty="0">
                <a:latin typeface="Bahnschrift" panose="020B0502040204020203" pitchFamily="34" charset="0"/>
              </a:rPr>
              <a:t>FTIP Schedule – Upcoming Amendments</a:t>
            </a:r>
            <a:endParaRPr sz="4000" b="1" dirty="0">
              <a:latin typeface="Bahnschrift" panose="020B0502040204020203" pitchFamily="34" charset="0"/>
            </a:endParaRPr>
          </a:p>
        </p:txBody>
      </p:sp>
      <p:sp>
        <p:nvSpPr>
          <p:cNvPr id="5" name="object 5"/>
          <p:cNvSpPr txBox="1">
            <a:spLocks noGrp="1"/>
          </p:cNvSpPr>
          <p:nvPr>
            <p:ph type="sldNum" sz="quarter" idx="7"/>
          </p:nvPr>
        </p:nvSpPr>
        <p:spPr>
          <a:xfrm>
            <a:off x="11406251" y="6375356"/>
            <a:ext cx="360045" cy="294953"/>
          </a:xfrm>
          <a:prstGeom prst="rect">
            <a:avLst/>
          </a:prstGeom>
        </p:spPr>
        <p:txBody>
          <a:bodyPr vert="horz" wrap="square" lIns="0" tIns="0" rIns="0" bIns="0" rtlCol="0">
            <a:spAutoFit/>
          </a:bodyPr>
          <a:lstStyle/>
          <a:p>
            <a:pPr marL="38100">
              <a:lnSpc>
                <a:spcPts val="2315"/>
              </a:lnSpc>
            </a:pPr>
            <a:fld id="{81D60167-4931-47E6-BA6A-407CBD079E47}" type="slidenum">
              <a:rPr dirty="0">
                <a:latin typeface="Bahnschrift SemiCondensed" panose="020B0502040204020203" pitchFamily="34" charset="0"/>
              </a:rPr>
              <a:t>17</a:t>
            </a:fld>
            <a:endParaRPr>
              <a:latin typeface="Bahnschrift SemiCondensed" panose="020B0502040204020203" pitchFamily="34" charset="0"/>
            </a:endParaRPr>
          </a:p>
        </p:txBody>
      </p:sp>
      <p:pic>
        <p:nvPicPr>
          <p:cNvPr id="8" name="Picture 7">
            <a:extLst>
              <a:ext uri="{FF2B5EF4-FFF2-40B4-BE49-F238E27FC236}">
                <a16:creationId xmlns:a16="http://schemas.microsoft.com/office/drawing/2014/main" id="{9F827663-0FD4-250F-6155-F2F762BD531E}"/>
              </a:ext>
            </a:extLst>
          </p:cNvPr>
          <p:cNvPicPr>
            <a:picLocks noChangeAspect="1"/>
          </p:cNvPicPr>
          <p:nvPr/>
        </p:nvPicPr>
        <p:blipFill>
          <a:blip r:embed="rId2"/>
          <a:stretch>
            <a:fillRect/>
          </a:stretch>
        </p:blipFill>
        <p:spPr>
          <a:xfrm>
            <a:off x="2097753" y="1267258"/>
            <a:ext cx="7996493" cy="5218764"/>
          </a:xfrm>
          <a:prstGeom prst="rect">
            <a:avLst/>
          </a:prstGeom>
        </p:spPr>
      </p:pic>
    </p:spTree>
    <p:extLst>
      <p:ext uri="{BB962C8B-B14F-4D97-AF65-F5344CB8AC3E}">
        <p14:creationId xmlns:p14="http://schemas.microsoft.com/office/powerpoint/2010/main" val="3066474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28600"/>
            <a:ext cx="4436745" cy="627736"/>
          </a:xfrm>
          <a:prstGeom prst="rect">
            <a:avLst/>
          </a:prstGeom>
        </p:spPr>
        <p:txBody>
          <a:bodyPr vert="horz" wrap="square" lIns="0" tIns="12065" rIns="0" bIns="0" rtlCol="0">
            <a:spAutoFit/>
          </a:bodyPr>
          <a:lstStyle/>
          <a:p>
            <a:pPr marL="12700">
              <a:lnSpc>
                <a:spcPct val="100000"/>
              </a:lnSpc>
              <a:spcBef>
                <a:spcPts val="95"/>
              </a:spcBef>
            </a:pPr>
            <a:r>
              <a:rPr sz="4000" b="1" spc="-5">
                <a:latin typeface="Bahnschrift" panose="020B0502040204020203" pitchFamily="34" charset="0"/>
              </a:rPr>
              <a:t>Common</a:t>
            </a:r>
            <a:r>
              <a:rPr sz="4000" b="1" spc="-60">
                <a:latin typeface="Bahnschrift" panose="020B0502040204020203" pitchFamily="34" charset="0"/>
              </a:rPr>
              <a:t> </a:t>
            </a:r>
            <a:r>
              <a:rPr sz="4000" b="1" spc="-10">
                <a:latin typeface="Bahnschrift" panose="020B0502040204020203" pitchFamily="34" charset="0"/>
              </a:rPr>
              <a:t>Problems</a:t>
            </a:r>
            <a:endParaRPr sz="4000" b="1">
              <a:latin typeface="Bahnschrift" panose="020B0502040204020203" pitchFamily="34" charset="0"/>
            </a:endParaRPr>
          </a:p>
        </p:txBody>
      </p:sp>
      <p:sp>
        <p:nvSpPr>
          <p:cNvPr id="4" name="object 4"/>
          <p:cNvSpPr txBox="1">
            <a:spLocks noGrp="1"/>
          </p:cNvSpPr>
          <p:nvPr>
            <p:ph type="sldNum" sz="quarter" idx="7"/>
          </p:nvPr>
        </p:nvSpPr>
        <p:spPr>
          <a:xfrm>
            <a:off x="11406251" y="6375356"/>
            <a:ext cx="360045" cy="294953"/>
          </a:xfrm>
          <a:prstGeom prst="rect">
            <a:avLst/>
          </a:prstGeom>
        </p:spPr>
        <p:txBody>
          <a:bodyPr vert="horz" wrap="square" lIns="0" tIns="0" rIns="0" bIns="0" rtlCol="0">
            <a:spAutoFit/>
          </a:bodyPr>
          <a:lstStyle/>
          <a:p>
            <a:pPr marL="38100">
              <a:lnSpc>
                <a:spcPts val="2315"/>
              </a:lnSpc>
            </a:pPr>
            <a:fld id="{81D60167-4931-47E6-BA6A-407CBD079E47}" type="slidenum">
              <a:rPr dirty="0">
                <a:latin typeface="Bahnschrift SemiCondensed" panose="020B0502040204020203" pitchFamily="34" charset="0"/>
              </a:rPr>
              <a:t>18</a:t>
            </a:fld>
            <a:endParaRPr>
              <a:latin typeface="Bahnschrift SemiCondensed" panose="020B0502040204020203" pitchFamily="34" charset="0"/>
            </a:endParaRPr>
          </a:p>
        </p:txBody>
      </p:sp>
      <p:sp>
        <p:nvSpPr>
          <p:cNvPr id="3" name="object 3"/>
          <p:cNvSpPr txBox="1">
            <a:spLocks noGrp="1"/>
          </p:cNvSpPr>
          <p:nvPr>
            <p:ph type="body" idx="1"/>
          </p:nvPr>
        </p:nvSpPr>
        <p:spPr>
          <a:xfrm>
            <a:off x="962844" y="1911561"/>
            <a:ext cx="9810119" cy="3321422"/>
          </a:xfrm>
          <a:prstGeom prst="rect">
            <a:avLst/>
          </a:prstGeom>
        </p:spPr>
        <p:txBody>
          <a:bodyPr vert="horz" wrap="square" lIns="0" tIns="104140" rIns="0" bIns="0" rtlCol="0">
            <a:spAutoFit/>
          </a:bodyPr>
          <a:lstStyle/>
          <a:p>
            <a:pPr marL="496570" indent="-457200">
              <a:lnSpc>
                <a:spcPct val="100000"/>
              </a:lnSpc>
              <a:spcBef>
                <a:spcPts val="820"/>
              </a:spcBef>
              <a:buClr>
                <a:schemeClr val="accent6"/>
              </a:buClr>
              <a:buFont typeface="Wingdings"/>
              <a:buChar char=""/>
              <a:tabLst>
                <a:tab pos="497205" algn="l"/>
                <a:tab pos="497840" algn="l"/>
              </a:tabLst>
            </a:pPr>
            <a:r>
              <a:rPr sz="2300" dirty="0">
                <a:latin typeface="Bahnschrift SemiLight" panose="020B0502040204020203" pitchFamily="34" charset="0"/>
              </a:rPr>
              <a:t>Incomplete</a:t>
            </a:r>
            <a:r>
              <a:rPr sz="2300" spc="-20" dirty="0">
                <a:latin typeface="Bahnschrift SemiLight" panose="020B0502040204020203" pitchFamily="34" charset="0"/>
              </a:rPr>
              <a:t> </a:t>
            </a:r>
            <a:r>
              <a:rPr sz="2300" dirty="0">
                <a:latin typeface="Bahnschrift SemiLight" panose="020B0502040204020203" pitchFamily="34" charset="0"/>
              </a:rPr>
              <a:t>or</a:t>
            </a:r>
            <a:r>
              <a:rPr sz="2300" spc="-20" dirty="0">
                <a:latin typeface="Bahnschrift SemiLight" panose="020B0502040204020203" pitchFamily="34" charset="0"/>
              </a:rPr>
              <a:t> </a:t>
            </a:r>
            <a:r>
              <a:rPr sz="2300" dirty="0">
                <a:latin typeface="Bahnschrift SemiLight" panose="020B0502040204020203" pitchFamily="34" charset="0"/>
              </a:rPr>
              <a:t>unclear</a:t>
            </a:r>
            <a:r>
              <a:rPr sz="2300" spc="-5" dirty="0">
                <a:latin typeface="Bahnschrift SemiLight" panose="020B0502040204020203" pitchFamily="34" charset="0"/>
              </a:rPr>
              <a:t> </a:t>
            </a:r>
            <a:r>
              <a:rPr sz="2300" dirty="0">
                <a:latin typeface="Bahnschrift SemiLight" panose="020B0502040204020203" pitchFamily="34" charset="0"/>
              </a:rPr>
              <a:t>descriptions</a:t>
            </a:r>
          </a:p>
          <a:p>
            <a:pPr marL="953769" marR="5080" lvl="1" indent="-457200">
              <a:lnSpc>
                <a:spcPct val="100000"/>
              </a:lnSpc>
              <a:spcBef>
                <a:spcPts val="615"/>
              </a:spcBef>
              <a:buClr>
                <a:srgbClr val="0070C0"/>
              </a:buClr>
              <a:buSzPct val="75000"/>
              <a:buFont typeface="Wingdings"/>
              <a:buChar char=""/>
              <a:tabLst>
                <a:tab pos="954405" algn="l"/>
                <a:tab pos="955040" algn="l"/>
              </a:tabLst>
            </a:pPr>
            <a:r>
              <a:rPr sz="2300" spc="-5" dirty="0">
                <a:solidFill>
                  <a:srgbClr val="003399"/>
                </a:solidFill>
                <a:latin typeface="Bahnschrift Light" panose="020B0502040204020203" pitchFamily="34" charset="0"/>
                <a:cs typeface="Arial MT"/>
              </a:rPr>
              <a:t>Sample</a:t>
            </a:r>
            <a:r>
              <a:rPr sz="2300" spc="1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descriptions</a:t>
            </a:r>
            <a:r>
              <a:rPr sz="2300" spc="2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can</a:t>
            </a:r>
            <a:r>
              <a:rPr sz="230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be</a:t>
            </a:r>
            <a:r>
              <a:rPr sz="2300" spc="1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found</a:t>
            </a:r>
            <a:r>
              <a:rPr sz="230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on</a:t>
            </a:r>
            <a:r>
              <a:rPr sz="2300" spc="5"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pg. </a:t>
            </a:r>
            <a:r>
              <a:rPr sz="2300" spc="-5" dirty="0">
                <a:solidFill>
                  <a:srgbClr val="003399"/>
                </a:solidFill>
                <a:latin typeface="Bahnschrift Light" panose="020B0502040204020203" pitchFamily="34" charset="0"/>
                <a:cs typeface="Arial MT"/>
              </a:rPr>
              <a:t>8 </a:t>
            </a:r>
            <a:r>
              <a:rPr sz="2300" dirty="0">
                <a:solidFill>
                  <a:srgbClr val="003399"/>
                </a:solidFill>
                <a:latin typeface="Bahnschrift Light" panose="020B0502040204020203" pitchFamily="34" charset="0"/>
                <a:cs typeface="Arial MT"/>
              </a:rPr>
              <a:t>of</a:t>
            </a:r>
            <a:r>
              <a:rPr sz="2300" spc="5"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the</a:t>
            </a:r>
            <a:r>
              <a:rPr sz="2300" spc="-30" dirty="0">
                <a:solidFill>
                  <a:srgbClr val="003399"/>
                </a:solidFill>
                <a:latin typeface="Bahnschrift Light" panose="020B0502040204020203" pitchFamily="34" charset="0"/>
                <a:cs typeface="Arial MT"/>
              </a:rPr>
              <a:t> </a:t>
            </a:r>
            <a:r>
              <a:rPr sz="2300" u="heavy" spc="-15" dirty="0">
                <a:solidFill>
                  <a:srgbClr val="003399"/>
                </a:solidFill>
                <a:uFill>
                  <a:solidFill>
                    <a:srgbClr val="1A1A6F"/>
                  </a:solidFill>
                </a:uFill>
                <a:latin typeface="Bahnschrift Light" panose="020B0502040204020203" pitchFamily="34" charset="0"/>
                <a:cs typeface="Arial MT"/>
              </a:rPr>
              <a:t>Tutorial</a:t>
            </a:r>
            <a:r>
              <a:rPr sz="2300" u="heavy" dirty="0">
                <a:solidFill>
                  <a:srgbClr val="003399"/>
                </a:solidFill>
                <a:uFill>
                  <a:solidFill>
                    <a:srgbClr val="1A1A6F"/>
                  </a:solidFill>
                </a:uFill>
                <a:latin typeface="Bahnschrift Light" panose="020B0502040204020203" pitchFamily="34" charset="0"/>
                <a:cs typeface="Arial MT"/>
              </a:rPr>
              <a:t> </a:t>
            </a:r>
            <a:r>
              <a:rPr sz="2300" u="heavy" spc="-5" dirty="0">
                <a:solidFill>
                  <a:srgbClr val="003399"/>
                </a:solidFill>
                <a:uFill>
                  <a:solidFill>
                    <a:srgbClr val="1A1A6F"/>
                  </a:solidFill>
                </a:uFill>
                <a:latin typeface="Bahnschrift Light" panose="020B0502040204020203" pitchFamily="34" charset="0"/>
                <a:cs typeface="Arial MT"/>
              </a:rPr>
              <a:t>and </a:t>
            </a:r>
            <a:r>
              <a:rPr sz="2300" dirty="0">
                <a:solidFill>
                  <a:srgbClr val="003399"/>
                </a:solidFill>
                <a:latin typeface="Bahnschrift Light" panose="020B0502040204020203" pitchFamily="34" charset="0"/>
                <a:cs typeface="Arial MT"/>
              </a:rPr>
              <a:t> </a:t>
            </a:r>
            <a:r>
              <a:rPr sz="2300" u="heavy" spc="-5" dirty="0">
                <a:solidFill>
                  <a:srgbClr val="003399"/>
                </a:solidFill>
                <a:uFill>
                  <a:solidFill>
                    <a:srgbClr val="1A1A6F"/>
                  </a:solidFill>
                </a:uFill>
                <a:latin typeface="Bahnschrift Light" panose="020B0502040204020203" pitchFamily="34" charset="0"/>
                <a:cs typeface="Arial MT"/>
              </a:rPr>
              <a:t>Amendment</a:t>
            </a:r>
            <a:r>
              <a:rPr sz="2300" u="heavy" spc="10" dirty="0">
                <a:solidFill>
                  <a:srgbClr val="003399"/>
                </a:solidFill>
                <a:uFill>
                  <a:solidFill>
                    <a:srgbClr val="1A1A6F"/>
                  </a:solidFill>
                </a:uFill>
                <a:latin typeface="Bahnschrift Light" panose="020B0502040204020203" pitchFamily="34" charset="0"/>
                <a:cs typeface="Arial MT"/>
              </a:rPr>
              <a:t> </a:t>
            </a:r>
            <a:r>
              <a:rPr sz="2300" u="heavy" spc="-5" dirty="0">
                <a:solidFill>
                  <a:srgbClr val="003399"/>
                </a:solidFill>
                <a:uFill>
                  <a:solidFill>
                    <a:srgbClr val="1A1A6F"/>
                  </a:solidFill>
                </a:uFill>
                <a:latin typeface="Bahnschrift Light" panose="020B0502040204020203" pitchFamily="34" charset="0"/>
                <a:cs typeface="Arial MT"/>
              </a:rPr>
              <a:t>Guide</a:t>
            </a:r>
            <a:r>
              <a:rPr sz="2300" spc="-5" dirty="0">
                <a:solidFill>
                  <a:srgbClr val="003399"/>
                </a:solidFill>
                <a:latin typeface="Bahnschrift Light" panose="020B0502040204020203" pitchFamily="34" charset="0"/>
                <a:cs typeface="Arial MT"/>
              </a:rPr>
              <a:t>.</a:t>
            </a:r>
            <a:r>
              <a:rPr sz="2300" spc="1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Click</a:t>
            </a:r>
            <a:r>
              <a:rPr sz="2300" spc="3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on</a:t>
            </a:r>
            <a:r>
              <a:rPr sz="2300" spc="10" dirty="0">
                <a:solidFill>
                  <a:srgbClr val="003399"/>
                </a:solidFill>
                <a:latin typeface="Bahnschrift Light" panose="020B0502040204020203" pitchFamily="34" charset="0"/>
                <a:cs typeface="Arial MT"/>
              </a:rPr>
              <a:t> </a:t>
            </a:r>
            <a:r>
              <a:rPr sz="2300" dirty="0">
                <a:solidFill>
                  <a:srgbClr val="003399"/>
                </a:solidFill>
                <a:latin typeface="Bahnschrift SemiBold" panose="020B0502040204020203" pitchFamily="34" charset="0"/>
                <a:cs typeface="Arial"/>
              </a:rPr>
              <a:t>Guidelines</a:t>
            </a:r>
            <a:r>
              <a:rPr sz="2300" b="1" spc="-30" dirty="0">
                <a:solidFill>
                  <a:srgbClr val="003399"/>
                </a:solidFill>
                <a:latin typeface="Bahnschrift Light" panose="020B0502040204020203" pitchFamily="34" charset="0"/>
                <a:cs typeface="Arial"/>
              </a:rPr>
              <a:t> </a:t>
            </a:r>
            <a:r>
              <a:rPr sz="2300" spc="-10" dirty="0">
                <a:solidFill>
                  <a:srgbClr val="003399"/>
                </a:solidFill>
                <a:latin typeface="Bahnschrift Light" panose="020B0502040204020203" pitchFamily="34" charset="0"/>
                <a:cs typeface="Arial MT"/>
              </a:rPr>
              <a:t>next</a:t>
            </a:r>
            <a:r>
              <a:rPr sz="2300" spc="10"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to</a:t>
            </a:r>
            <a:r>
              <a:rPr sz="2300" spc="5" dirty="0">
                <a:solidFill>
                  <a:srgbClr val="003399"/>
                </a:solidFill>
                <a:latin typeface="Bahnschrift Light" panose="020B0502040204020203" pitchFamily="34" charset="0"/>
                <a:cs typeface="Arial MT"/>
              </a:rPr>
              <a:t> </a:t>
            </a:r>
            <a:r>
              <a:rPr sz="2300" dirty="0">
                <a:solidFill>
                  <a:srgbClr val="003399"/>
                </a:solidFill>
                <a:latin typeface="Bahnschrift SemiBold" panose="020B0502040204020203" pitchFamily="34" charset="0"/>
                <a:cs typeface="Arial"/>
              </a:rPr>
              <a:t>Project</a:t>
            </a:r>
            <a:r>
              <a:rPr sz="2300" spc="10" dirty="0">
                <a:solidFill>
                  <a:srgbClr val="003399"/>
                </a:solidFill>
                <a:latin typeface="Bahnschrift SemiBold" panose="020B0502040204020203" pitchFamily="34" charset="0"/>
                <a:cs typeface="Arial"/>
              </a:rPr>
              <a:t> </a:t>
            </a:r>
            <a:r>
              <a:rPr sz="2300" spc="-5" dirty="0">
                <a:solidFill>
                  <a:srgbClr val="003399"/>
                </a:solidFill>
                <a:latin typeface="Bahnschrift SemiBold" panose="020B0502040204020203" pitchFamily="34" charset="0"/>
                <a:cs typeface="Arial"/>
              </a:rPr>
              <a:t>Description</a:t>
            </a:r>
            <a:r>
              <a:rPr sz="2300" b="1" dirty="0">
                <a:solidFill>
                  <a:srgbClr val="003399"/>
                </a:solidFill>
                <a:latin typeface="Bahnschrift Light" panose="020B0502040204020203" pitchFamily="34" charset="0"/>
                <a:cs typeface="Arial"/>
              </a:rPr>
              <a:t> </a:t>
            </a:r>
            <a:r>
              <a:rPr sz="2300" spc="-5" dirty="0">
                <a:solidFill>
                  <a:srgbClr val="003399"/>
                </a:solidFill>
                <a:latin typeface="Bahnschrift Light" panose="020B0502040204020203" pitchFamily="34" charset="0"/>
                <a:cs typeface="Arial MT"/>
              </a:rPr>
              <a:t>in </a:t>
            </a:r>
            <a:r>
              <a:rPr sz="2300" spc="-655"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the</a:t>
            </a:r>
            <a:r>
              <a:rPr sz="2300" spc="-50"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TIP</a:t>
            </a:r>
            <a:r>
              <a:rPr sz="2300" spc="-6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Program</a:t>
            </a:r>
            <a:r>
              <a:rPr sz="2300" spc="5"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Information</a:t>
            </a:r>
            <a:r>
              <a:rPr sz="2300" spc="-2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section </a:t>
            </a:r>
            <a:r>
              <a:rPr sz="2300" dirty="0">
                <a:solidFill>
                  <a:srgbClr val="003399"/>
                </a:solidFill>
                <a:latin typeface="Bahnschrift Light" panose="020B0502040204020203" pitchFamily="34" charset="0"/>
                <a:cs typeface="Arial MT"/>
              </a:rPr>
              <a:t>for</a:t>
            </a:r>
            <a:r>
              <a:rPr sz="2300" spc="-1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detailed</a:t>
            </a:r>
            <a:r>
              <a:rPr sz="2300" spc="2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information</a:t>
            </a:r>
            <a:endParaRPr lang="en-US" sz="2300" spc="-5" dirty="0">
              <a:solidFill>
                <a:srgbClr val="003399"/>
              </a:solidFill>
              <a:latin typeface="Bahnschrift Light" panose="020B0502040204020203" pitchFamily="34" charset="0"/>
              <a:cs typeface="Arial MT"/>
            </a:endParaRPr>
          </a:p>
          <a:p>
            <a:pPr marL="496569" marR="5080" lvl="1">
              <a:lnSpc>
                <a:spcPct val="100000"/>
              </a:lnSpc>
              <a:spcBef>
                <a:spcPts val="615"/>
              </a:spcBef>
              <a:buClr>
                <a:srgbClr val="0070C0"/>
              </a:buClr>
              <a:buSzPct val="75000"/>
              <a:tabLst>
                <a:tab pos="954405" algn="l"/>
                <a:tab pos="955040" algn="l"/>
              </a:tabLst>
            </a:pPr>
            <a:endParaRPr sz="2300" dirty="0">
              <a:solidFill>
                <a:srgbClr val="1A1A6F"/>
              </a:solidFill>
              <a:latin typeface="Bahnschrift Light" panose="020B0502040204020203" pitchFamily="34" charset="0"/>
              <a:cs typeface="Arial MT"/>
            </a:endParaRPr>
          </a:p>
          <a:p>
            <a:pPr marL="496570" marR="798195" indent="-457200">
              <a:lnSpc>
                <a:spcPct val="100000"/>
              </a:lnSpc>
              <a:spcBef>
                <a:spcPts val="1190"/>
              </a:spcBef>
              <a:buClr>
                <a:schemeClr val="accent6"/>
              </a:buClr>
              <a:buFont typeface="Wingdings"/>
              <a:buChar char=""/>
              <a:tabLst>
                <a:tab pos="497205" algn="l"/>
                <a:tab pos="497840" algn="l"/>
              </a:tabLst>
            </a:pPr>
            <a:r>
              <a:rPr sz="2300" spc="-5" dirty="0">
                <a:latin typeface="Bahnschrift SemiLight" panose="020B0502040204020203" pitchFamily="34" charset="0"/>
              </a:rPr>
              <a:t>Unidentified</a:t>
            </a:r>
            <a:r>
              <a:rPr sz="2300" spc="15" dirty="0">
                <a:latin typeface="Bahnschrift SemiLight" panose="020B0502040204020203" pitchFamily="34" charset="0"/>
              </a:rPr>
              <a:t> </a:t>
            </a:r>
            <a:r>
              <a:rPr sz="2300" spc="-5" dirty="0">
                <a:latin typeface="Bahnschrift SemiLight" panose="020B0502040204020203" pitchFamily="34" charset="0"/>
              </a:rPr>
              <a:t>number</a:t>
            </a:r>
            <a:r>
              <a:rPr sz="2300" spc="15" dirty="0">
                <a:latin typeface="Bahnschrift SemiLight" panose="020B0502040204020203" pitchFamily="34" charset="0"/>
              </a:rPr>
              <a:t> </a:t>
            </a:r>
            <a:r>
              <a:rPr sz="2300" spc="-5" dirty="0">
                <a:latin typeface="Bahnschrift SemiLight" panose="020B0502040204020203" pitchFamily="34" charset="0"/>
              </a:rPr>
              <a:t>and</a:t>
            </a:r>
            <a:r>
              <a:rPr sz="2300" spc="15" dirty="0">
                <a:latin typeface="Bahnschrift SemiLight" panose="020B0502040204020203" pitchFamily="34" charset="0"/>
              </a:rPr>
              <a:t> </a:t>
            </a:r>
            <a:r>
              <a:rPr sz="2300" dirty="0">
                <a:latin typeface="Bahnschrift SemiLight" panose="020B0502040204020203" pitchFamily="34" charset="0"/>
              </a:rPr>
              <a:t>direction of</a:t>
            </a:r>
            <a:r>
              <a:rPr sz="2300" spc="-5" dirty="0">
                <a:latin typeface="Bahnschrift SemiLight" panose="020B0502040204020203" pitchFamily="34" charset="0"/>
              </a:rPr>
              <a:t> </a:t>
            </a:r>
            <a:r>
              <a:rPr sz="2300" dirty="0">
                <a:latin typeface="Bahnschrift SemiLight" panose="020B0502040204020203" pitchFamily="34" charset="0"/>
              </a:rPr>
              <a:t>existing</a:t>
            </a:r>
            <a:r>
              <a:rPr sz="2300" spc="-5" dirty="0">
                <a:latin typeface="Bahnschrift SemiLight" panose="020B0502040204020203" pitchFamily="34" charset="0"/>
              </a:rPr>
              <a:t> and</a:t>
            </a:r>
            <a:r>
              <a:rPr sz="2300" spc="5" dirty="0">
                <a:latin typeface="Bahnschrift SemiLight" panose="020B0502040204020203" pitchFamily="34" charset="0"/>
              </a:rPr>
              <a:t> </a:t>
            </a:r>
            <a:r>
              <a:rPr sz="2300" dirty="0">
                <a:latin typeface="Bahnschrift SemiLight" panose="020B0502040204020203" pitchFamily="34" charset="0"/>
              </a:rPr>
              <a:t>proposed </a:t>
            </a:r>
            <a:r>
              <a:rPr sz="2300" spc="-760" dirty="0">
                <a:latin typeface="Bahnschrift SemiLight" panose="020B0502040204020203" pitchFamily="34" charset="0"/>
              </a:rPr>
              <a:t> </a:t>
            </a:r>
            <a:r>
              <a:rPr sz="2300" spc="-5" dirty="0">
                <a:latin typeface="Bahnschrift SemiLight" panose="020B0502040204020203" pitchFamily="34" charset="0"/>
              </a:rPr>
              <a:t>lanes</a:t>
            </a:r>
          </a:p>
          <a:p>
            <a:pPr marL="953769" marR="1049020" lvl="1" indent="-457200">
              <a:lnSpc>
                <a:spcPct val="100000"/>
              </a:lnSpc>
              <a:spcBef>
                <a:spcPts val="615"/>
              </a:spcBef>
              <a:buClr>
                <a:srgbClr val="0070C0"/>
              </a:buClr>
              <a:buSzPct val="75000"/>
              <a:buFont typeface="Wingdings"/>
              <a:buChar char=""/>
              <a:tabLst>
                <a:tab pos="954405" algn="l"/>
                <a:tab pos="955040" algn="l"/>
              </a:tabLst>
            </a:pPr>
            <a:r>
              <a:rPr sz="2300" spc="-5" dirty="0">
                <a:solidFill>
                  <a:srgbClr val="003399"/>
                </a:solidFill>
                <a:latin typeface="Bahnschrift Light" panose="020B0502040204020203" pitchFamily="34" charset="0"/>
                <a:cs typeface="Arial MT"/>
              </a:rPr>
              <a:t>Ensure</a:t>
            </a:r>
            <a:r>
              <a:rPr sz="2300" spc="15"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the</a:t>
            </a:r>
            <a:r>
              <a:rPr sz="2300" spc="1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number</a:t>
            </a:r>
            <a:r>
              <a:rPr sz="2300" spc="10"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of</a:t>
            </a:r>
            <a:r>
              <a:rPr sz="2300" spc="1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lanes</a:t>
            </a:r>
            <a:r>
              <a:rPr sz="2300" spc="3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proposed</a:t>
            </a:r>
            <a:r>
              <a:rPr sz="2300" spc="1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and</a:t>
            </a:r>
            <a:r>
              <a:rPr sz="2300" spc="1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existing</a:t>
            </a:r>
            <a:r>
              <a:rPr sz="2300" spc="2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is</a:t>
            </a:r>
            <a:r>
              <a:rPr sz="2300" spc="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accurately </a:t>
            </a:r>
            <a:r>
              <a:rPr sz="2300" spc="-65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identified.</a:t>
            </a:r>
            <a:endParaRPr sz="2300" dirty="0">
              <a:solidFill>
                <a:srgbClr val="003399"/>
              </a:solidFill>
              <a:latin typeface="Bahnschrift Light" panose="020B0502040204020203" pitchFamily="34" charset="0"/>
              <a:cs typeface="Arial M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1406251" y="6375356"/>
            <a:ext cx="360045" cy="294953"/>
          </a:xfrm>
          <a:prstGeom prst="rect">
            <a:avLst/>
          </a:prstGeom>
        </p:spPr>
        <p:txBody>
          <a:bodyPr vert="horz" wrap="square" lIns="0" tIns="0" rIns="0" bIns="0" rtlCol="0">
            <a:spAutoFit/>
          </a:bodyPr>
          <a:lstStyle/>
          <a:p>
            <a:pPr marL="38100">
              <a:lnSpc>
                <a:spcPts val="2315"/>
              </a:lnSpc>
            </a:pPr>
            <a:fld id="{81D60167-4931-47E6-BA6A-407CBD079E47}" type="slidenum">
              <a:rPr dirty="0">
                <a:latin typeface="Bahnschrift SemiCondensed" panose="020B0502040204020203" pitchFamily="34" charset="0"/>
              </a:rPr>
              <a:t>19</a:t>
            </a:fld>
            <a:endParaRPr>
              <a:latin typeface="Bahnschrift SemiCondensed" panose="020B0502040204020203" pitchFamily="34" charset="0"/>
            </a:endParaRPr>
          </a:p>
        </p:txBody>
      </p:sp>
      <p:sp>
        <p:nvSpPr>
          <p:cNvPr id="3" name="object 3"/>
          <p:cNvSpPr txBox="1"/>
          <p:nvPr/>
        </p:nvSpPr>
        <p:spPr>
          <a:xfrm>
            <a:off x="1191445" y="1277806"/>
            <a:ext cx="9399850" cy="5245026"/>
          </a:xfrm>
          <a:prstGeom prst="rect">
            <a:avLst/>
          </a:prstGeom>
        </p:spPr>
        <p:txBody>
          <a:bodyPr vert="horz" wrap="square" lIns="0" tIns="104140" rIns="0" bIns="0" rtlCol="0">
            <a:spAutoFit/>
          </a:bodyPr>
          <a:lstStyle/>
          <a:p>
            <a:pPr marL="469265" indent="-457200">
              <a:lnSpc>
                <a:spcPct val="100000"/>
              </a:lnSpc>
              <a:spcBef>
                <a:spcPts val="820"/>
              </a:spcBef>
              <a:buClr>
                <a:schemeClr val="accent6"/>
              </a:buClr>
              <a:buFont typeface="Wingdings"/>
              <a:buChar char=""/>
              <a:tabLst>
                <a:tab pos="469265" algn="l"/>
                <a:tab pos="469900" algn="l"/>
              </a:tabLst>
            </a:pPr>
            <a:r>
              <a:rPr sz="2300" spc="-5" dirty="0">
                <a:solidFill>
                  <a:srgbClr val="1A1A6F"/>
                </a:solidFill>
                <a:latin typeface="Bahnschrift SemiLight" panose="020B0502040204020203" pitchFamily="34" charset="0"/>
                <a:cs typeface="Arial MT"/>
              </a:rPr>
              <a:t>Missing</a:t>
            </a:r>
            <a:r>
              <a:rPr sz="2300" spc="-10" dirty="0">
                <a:solidFill>
                  <a:srgbClr val="1A1A6F"/>
                </a:solidFill>
                <a:latin typeface="Bahnschrift SemiLight" panose="020B0502040204020203" pitchFamily="34" charset="0"/>
                <a:cs typeface="Arial MT"/>
              </a:rPr>
              <a:t> </a:t>
            </a:r>
            <a:r>
              <a:rPr sz="2300" dirty="0">
                <a:solidFill>
                  <a:srgbClr val="1A1A6F"/>
                </a:solidFill>
                <a:latin typeface="Bahnschrift SemiLight" panose="020B0502040204020203" pitchFamily="34" charset="0"/>
                <a:cs typeface="Arial MT"/>
              </a:rPr>
              <a:t>local</a:t>
            </a:r>
            <a:r>
              <a:rPr sz="2300" spc="-15" dirty="0">
                <a:solidFill>
                  <a:srgbClr val="1A1A6F"/>
                </a:solidFill>
                <a:latin typeface="Bahnschrift SemiLight" panose="020B0502040204020203" pitchFamily="34" charset="0"/>
                <a:cs typeface="Arial MT"/>
              </a:rPr>
              <a:t> </a:t>
            </a:r>
            <a:r>
              <a:rPr sz="2300" dirty="0">
                <a:solidFill>
                  <a:srgbClr val="1A1A6F"/>
                </a:solidFill>
                <a:latin typeface="Bahnschrift SemiLight" panose="020B0502040204020203" pitchFamily="34" charset="0"/>
                <a:cs typeface="Arial MT"/>
              </a:rPr>
              <a:t>match</a:t>
            </a:r>
            <a:r>
              <a:rPr sz="2300" spc="-10" dirty="0">
                <a:solidFill>
                  <a:srgbClr val="1A1A6F"/>
                </a:solidFill>
                <a:latin typeface="Bahnschrift SemiLight" panose="020B0502040204020203" pitchFamily="34" charset="0"/>
                <a:cs typeface="Arial MT"/>
              </a:rPr>
              <a:t> </a:t>
            </a:r>
            <a:r>
              <a:rPr sz="2300" dirty="0">
                <a:solidFill>
                  <a:srgbClr val="1A1A6F"/>
                </a:solidFill>
                <a:latin typeface="Bahnschrift SemiLight" panose="020B0502040204020203" pitchFamily="34" charset="0"/>
                <a:cs typeface="Arial MT"/>
              </a:rPr>
              <a:t>amounts</a:t>
            </a:r>
          </a:p>
          <a:p>
            <a:pPr marL="926465" marR="5080" lvl="1" indent="-457200">
              <a:lnSpc>
                <a:spcPct val="100000"/>
              </a:lnSpc>
              <a:spcBef>
                <a:spcPts val="615"/>
              </a:spcBef>
              <a:buClr>
                <a:srgbClr val="0070C0"/>
              </a:buClr>
              <a:buSzPct val="75000"/>
              <a:buFont typeface="Wingdings" panose="05000000000000000000" pitchFamily="2" charset="2"/>
              <a:buChar char="q"/>
              <a:tabLst>
                <a:tab pos="926465" algn="l"/>
                <a:tab pos="927100" algn="l"/>
              </a:tabLst>
            </a:pPr>
            <a:r>
              <a:rPr sz="2300" spc="-5" dirty="0">
                <a:solidFill>
                  <a:srgbClr val="003399"/>
                </a:solidFill>
                <a:latin typeface="Bahnschrift Light" panose="020B0502040204020203" pitchFamily="34" charset="0"/>
                <a:cs typeface="Arial MT"/>
              </a:rPr>
              <a:t>List</a:t>
            </a:r>
            <a:r>
              <a:rPr sz="2300" spc="1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local</a:t>
            </a:r>
            <a:r>
              <a:rPr sz="2300" spc="1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funding</a:t>
            </a:r>
            <a:r>
              <a:rPr sz="2300" spc="3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match</a:t>
            </a:r>
            <a:r>
              <a:rPr sz="230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sources</a:t>
            </a:r>
            <a:r>
              <a:rPr sz="2300" spc="1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in</a:t>
            </a:r>
            <a:r>
              <a:rPr sz="2300" spc="25"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the</a:t>
            </a:r>
            <a:r>
              <a:rPr sz="2300" spc="1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Programming</a:t>
            </a:r>
            <a:r>
              <a:rPr sz="2300" spc="2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Information</a:t>
            </a:r>
            <a:r>
              <a:rPr sz="2300" dirty="0">
                <a:solidFill>
                  <a:srgbClr val="003399"/>
                </a:solidFill>
                <a:latin typeface="Bahnschrift Light" panose="020B0502040204020203" pitchFamily="34" charset="0"/>
                <a:cs typeface="Arial MT"/>
              </a:rPr>
              <a:t> section. </a:t>
            </a:r>
            <a:r>
              <a:rPr sz="2300" spc="-655"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A</a:t>
            </a:r>
            <a:r>
              <a:rPr sz="2300" spc="-14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list</a:t>
            </a:r>
            <a:r>
              <a:rPr sz="230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can</a:t>
            </a:r>
            <a:r>
              <a:rPr sz="2300" spc="1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be</a:t>
            </a:r>
            <a:r>
              <a:rPr sz="230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found</a:t>
            </a:r>
            <a:r>
              <a:rPr sz="2300" spc="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on</a:t>
            </a:r>
            <a:r>
              <a:rPr sz="2300" dirty="0">
                <a:solidFill>
                  <a:srgbClr val="003399"/>
                </a:solidFill>
                <a:latin typeface="Bahnschrift Light" panose="020B0502040204020203" pitchFamily="34" charset="0"/>
                <a:cs typeface="Arial MT"/>
              </a:rPr>
              <a:t> pg. </a:t>
            </a:r>
            <a:r>
              <a:rPr sz="2300" spc="-10" dirty="0">
                <a:solidFill>
                  <a:srgbClr val="003399"/>
                </a:solidFill>
                <a:latin typeface="Bahnschrift Light" panose="020B0502040204020203" pitchFamily="34" charset="0"/>
                <a:cs typeface="Arial MT"/>
              </a:rPr>
              <a:t>39</a:t>
            </a:r>
            <a:r>
              <a:rPr sz="2300" spc="15"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of</a:t>
            </a:r>
            <a:r>
              <a:rPr sz="2300" spc="-20"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the</a:t>
            </a:r>
            <a:r>
              <a:rPr sz="2300" spc="-30" dirty="0">
                <a:solidFill>
                  <a:srgbClr val="003399"/>
                </a:solidFill>
                <a:latin typeface="Bahnschrift Light" panose="020B0502040204020203" pitchFamily="34" charset="0"/>
                <a:cs typeface="Arial MT"/>
              </a:rPr>
              <a:t> </a:t>
            </a:r>
            <a:r>
              <a:rPr sz="2300" u="heavy" spc="-15" dirty="0">
                <a:solidFill>
                  <a:srgbClr val="003399"/>
                </a:solidFill>
                <a:uFill>
                  <a:solidFill>
                    <a:srgbClr val="1A1A6F"/>
                  </a:solidFill>
                </a:uFill>
                <a:latin typeface="Bahnschrift Light" panose="020B0502040204020203" pitchFamily="34" charset="0"/>
                <a:cs typeface="Arial MT"/>
              </a:rPr>
              <a:t>Tutorial</a:t>
            </a:r>
            <a:r>
              <a:rPr sz="2300" u="heavy" spc="5" dirty="0">
                <a:solidFill>
                  <a:srgbClr val="003399"/>
                </a:solidFill>
                <a:uFill>
                  <a:solidFill>
                    <a:srgbClr val="1A1A6F"/>
                  </a:solidFill>
                </a:uFill>
                <a:latin typeface="Bahnschrift Light" panose="020B0502040204020203" pitchFamily="34" charset="0"/>
                <a:cs typeface="Arial MT"/>
              </a:rPr>
              <a:t> </a:t>
            </a:r>
            <a:r>
              <a:rPr sz="2300" u="heavy" spc="-5" dirty="0">
                <a:solidFill>
                  <a:srgbClr val="003399"/>
                </a:solidFill>
                <a:uFill>
                  <a:solidFill>
                    <a:srgbClr val="1A1A6F"/>
                  </a:solidFill>
                </a:uFill>
                <a:latin typeface="Bahnschrift Light" panose="020B0502040204020203" pitchFamily="34" charset="0"/>
                <a:cs typeface="Arial MT"/>
              </a:rPr>
              <a:t>and</a:t>
            </a:r>
            <a:r>
              <a:rPr sz="2300" u="heavy" spc="-130" dirty="0">
                <a:solidFill>
                  <a:srgbClr val="003399"/>
                </a:solidFill>
                <a:uFill>
                  <a:solidFill>
                    <a:srgbClr val="1A1A6F"/>
                  </a:solidFill>
                </a:uFill>
                <a:latin typeface="Bahnschrift Light" panose="020B0502040204020203" pitchFamily="34" charset="0"/>
                <a:cs typeface="Arial MT"/>
              </a:rPr>
              <a:t> </a:t>
            </a:r>
            <a:r>
              <a:rPr sz="2300" u="heavy" spc="-5" dirty="0">
                <a:solidFill>
                  <a:srgbClr val="003399"/>
                </a:solidFill>
                <a:uFill>
                  <a:solidFill>
                    <a:srgbClr val="1A1A6F"/>
                  </a:solidFill>
                </a:uFill>
                <a:latin typeface="Bahnschrift Light" panose="020B0502040204020203" pitchFamily="34" charset="0"/>
                <a:cs typeface="Arial MT"/>
              </a:rPr>
              <a:t>Amendment</a:t>
            </a:r>
            <a:r>
              <a:rPr sz="2300" u="heavy" spc="15" dirty="0">
                <a:solidFill>
                  <a:srgbClr val="003399"/>
                </a:solidFill>
                <a:uFill>
                  <a:solidFill>
                    <a:srgbClr val="1A1A6F"/>
                  </a:solidFill>
                </a:uFill>
                <a:latin typeface="Bahnschrift Light" panose="020B0502040204020203" pitchFamily="34" charset="0"/>
                <a:cs typeface="Arial MT"/>
              </a:rPr>
              <a:t> </a:t>
            </a:r>
            <a:r>
              <a:rPr sz="2300" u="heavy" dirty="0">
                <a:solidFill>
                  <a:srgbClr val="003399"/>
                </a:solidFill>
                <a:uFill>
                  <a:solidFill>
                    <a:srgbClr val="1A1A6F"/>
                  </a:solidFill>
                </a:uFill>
                <a:latin typeface="Bahnschrift Light" panose="020B0502040204020203" pitchFamily="34" charset="0"/>
                <a:cs typeface="Arial MT"/>
              </a:rPr>
              <a:t>Guide.</a:t>
            </a:r>
            <a:endParaRPr sz="2300" dirty="0">
              <a:solidFill>
                <a:srgbClr val="003399"/>
              </a:solidFill>
              <a:latin typeface="Bahnschrift Light" panose="020B0502040204020203" pitchFamily="34" charset="0"/>
              <a:cs typeface="Arial MT"/>
            </a:endParaRPr>
          </a:p>
          <a:p>
            <a:pPr marL="469265" indent="-457200">
              <a:lnSpc>
                <a:spcPct val="100000"/>
              </a:lnSpc>
              <a:spcBef>
                <a:spcPts val="1190"/>
              </a:spcBef>
              <a:buClr>
                <a:schemeClr val="accent6"/>
              </a:buClr>
              <a:buFont typeface="Wingdings" panose="05000000000000000000" pitchFamily="2" charset="2"/>
              <a:buChar char=""/>
              <a:tabLst>
                <a:tab pos="469265" algn="l"/>
                <a:tab pos="469900" algn="l"/>
              </a:tabLst>
            </a:pPr>
            <a:r>
              <a:rPr sz="2300" dirty="0">
                <a:solidFill>
                  <a:srgbClr val="1A1A6F"/>
                </a:solidFill>
                <a:latin typeface="Bahnschrift SemiLight" panose="020B0502040204020203" pitchFamily="34" charset="0"/>
                <a:cs typeface="Arial MT"/>
              </a:rPr>
              <a:t>Missing</a:t>
            </a:r>
            <a:r>
              <a:rPr sz="2300" spc="-30" dirty="0">
                <a:solidFill>
                  <a:srgbClr val="1A1A6F"/>
                </a:solidFill>
                <a:latin typeface="Bahnschrift SemiLight" panose="020B0502040204020203" pitchFamily="34" charset="0"/>
                <a:cs typeface="Arial MT"/>
              </a:rPr>
              <a:t> </a:t>
            </a:r>
            <a:r>
              <a:rPr sz="2300" dirty="0">
                <a:solidFill>
                  <a:srgbClr val="1A1A6F"/>
                </a:solidFill>
                <a:latin typeface="Bahnschrift SemiLight" panose="020B0502040204020203" pitchFamily="34" charset="0"/>
                <a:cs typeface="Arial MT"/>
              </a:rPr>
              <a:t>completion</a:t>
            </a:r>
            <a:r>
              <a:rPr sz="2300" spc="-10" dirty="0">
                <a:solidFill>
                  <a:srgbClr val="1A1A6F"/>
                </a:solidFill>
                <a:latin typeface="Bahnschrift SemiLight" panose="020B0502040204020203" pitchFamily="34" charset="0"/>
                <a:cs typeface="Arial MT"/>
              </a:rPr>
              <a:t> </a:t>
            </a:r>
            <a:r>
              <a:rPr sz="2300" spc="-5" dirty="0">
                <a:solidFill>
                  <a:srgbClr val="1A1A6F"/>
                </a:solidFill>
                <a:latin typeface="Bahnschrift SemiLight" panose="020B0502040204020203" pitchFamily="34" charset="0"/>
                <a:cs typeface="Arial MT"/>
              </a:rPr>
              <a:t>dates</a:t>
            </a:r>
            <a:endParaRPr sz="2300" dirty="0">
              <a:solidFill>
                <a:srgbClr val="1A1A6F"/>
              </a:solidFill>
              <a:latin typeface="Bahnschrift SemiLight" panose="020B0502040204020203" pitchFamily="34" charset="0"/>
              <a:cs typeface="Arial MT"/>
            </a:endParaRPr>
          </a:p>
          <a:p>
            <a:pPr marL="926465" lvl="1" indent="-457834">
              <a:lnSpc>
                <a:spcPct val="100000"/>
              </a:lnSpc>
              <a:spcBef>
                <a:spcPts val="615"/>
              </a:spcBef>
              <a:buClr>
                <a:srgbClr val="0070C0"/>
              </a:buClr>
              <a:buSzPct val="75000"/>
              <a:buFont typeface="Wingdings" panose="05000000000000000000" pitchFamily="2" charset="2"/>
              <a:buChar char=""/>
              <a:tabLst>
                <a:tab pos="926465" algn="l"/>
                <a:tab pos="927100" algn="l"/>
              </a:tabLst>
            </a:pPr>
            <a:r>
              <a:rPr sz="2300" spc="-5" dirty="0">
                <a:solidFill>
                  <a:srgbClr val="003399"/>
                </a:solidFill>
                <a:latin typeface="Bahnschrift Light" panose="020B0502040204020203" pitchFamily="34" charset="0"/>
                <a:cs typeface="Arial MT"/>
              </a:rPr>
              <a:t>Ensure</a:t>
            </a:r>
            <a:r>
              <a:rPr sz="2300" spc="1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project</a:t>
            </a:r>
            <a:r>
              <a:rPr sz="2300" spc="1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has</a:t>
            </a:r>
            <a:r>
              <a:rPr sz="2300" spc="1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an</a:t>
            </a:r>
            <a:r>
              <a:rPr sz="2300" spc="1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accurate</a:t>
            </a:r>
            <a:r>
              <a:rPr sz="2300" spc="1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future</a:t>
            </a:r>
            <a:r>
              <a:rPr sz="230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completion</a:t>
            </a:r>
            <a:r>
              <a:rPr sz="2300" spc="30"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date.</a:t>
            </a:r>
          </a:p>
          <a:p>
            <a:pPr marL="926465" marR="50165" lvl="1" indent="-457200">
              <a:lnSpc>
                <a:spcPct val="100000"/>
              </a:lnSpc>
              <a:buClr>
                <a:srgbClr val="0070C0"/>
              </a:buClr>
              <a:buSzPct val="75000"/>
              <a:buFont typeface="Wingdings" panose="05000000000000000000" pitchFamily="2" charset="2"/>
              <a:buChar char=""/>
              <a:tabLst>
                <a:tab pos="926465" algn="l"/>
                <a:tab pos="927100" algn="l"/>
              </a:tabLst>
            </a:pPr>
            <a:r>
              <a:rPr sz="2300" spc="-20" dirty="0">
                <a:solidFill>
                  <a:srgbClr val="003399"/>
                </a:solidFill>
                <a:latin typeface="Bahnschrift Light" panose="020B0502040204020203" pitchFamily="34" charset="0"/>
                <a:cs typeface="Arial MT"/>
              </a:rPr>
              <a:t>Additionally,</a:t>
            </a:r>
            <a:r>
              <a:rPr sz="2300" spc="2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TCM</a:t>
            </a:r>
            <a:r>
              <a:rPr sz="2300" spc="2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projects</a:t>
            </a:r>
            <a:r>
              <a:rPr sz="2300" spc="2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have</a:t>
            </a:r>
            <a:r>
              <a:rPr sz="2300" spc="15"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strict </a:t>
            </a:r>
            <a:r>
              <a:rPr sz="2300" spc="-5" dirty="0">
                <a:solidFill>
                  <a:srgbClr val="003399"/>
                </a:solidFill>
                <a:latin typeface="Bahnschrift Light" panose="020B0502040204020203" pitchFamily="34" charset="0"/>
                <a:cs typeface="Arial MT"/>
              </a:rPr>
              <a:t>requirements</a:t>
            </a:r>
            <a:r>
              <a:rPr sz="2300" spc="2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regarding</a:t>
            </a:r>
            <a:r>
              <a:rPr sz="2300" spc="3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completion </a:t>
            </a:r>
            <a:r>
              <a:rPr sz="2300" spc="-650"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dates.</a:t>
            </a:r>
          </a:p>
          <a:p>
            <a:pPr marL="469265" indent="-457200">
              <a:lnSpc>
                <a:spcPct val="100000"/>
              </a:lnSpc>
              <a:spcBef>
                <a:spcPts val="1185"/>
              </a:spcBef>
              <a:buClr>
                <a:schemeClr val="accent6"/>
              </a:buClr>
              <a:buFont typeface="Wingdings"/>
              <a:buChar char=""/>
              <a:tabLst>
                <a:tab pos="469265" algn="l"/>
                <a:tab pos="469900" algn="l"/>
              </a:tabLst>
            </a:pPr>
            <a:r>
              <a:rPr sz="2300" dirty="0">
                <a:solidFill>
                  <a:srgbClr val="1A1A6F"/>
                </a:solidFill>
                <a:latin typeface="Bahnschrift SemiLight" panose="020B0502040204020203" pitchFamily="34" charset="0"/>
                <a:cs typeface="Arial MT"/>
              </a:rPr>
              <a:t>Missing</a:t>
            </a:r>
            <a:r>
              <a:rPr sz="2300" spc="-10" dirty="0">
                <a:solidFill>
                  <a:srgbClr val="1A1A6F"/>
                </a:solidFill>
                <a:latin typeface="Bahnschrift SemiLight" panose="020B0502040204020203" pitchFamily="34" charset="0"/>
                <a:cs typeface="Arial MT"/>
              </a:rPr>
              <a:t> </a:t>
            </a:r>
            <a:r>
              <a:rPr sz="2300" dirty="0">
                <a:solidFill>
                  <a:srgbClr val="1A1A6F"/>
                </a:solidFill>
                <a:latin typeface="Bahnschrift SemiLight" panose="020B0502040204020203" pitchFamily="34" charset="0"/>
                <a:cs typeface="Arial MT"/>
              </a:rPr>
              <a:t>environmental</a:t>
            </a:r>
            <a:r>
              <a:rPr sz="2300" spc="25" dirty="0">
                <a:solidFill>
                  <a:srgbClr val="1A1A6F"/>
                </a:solidFill>
                <a:latin typeface="Bahnschrift SemiLight" panose="020B0502040204020203" pitchFamily="34" charset="0"/>
                <a:cs typeface="Arial MT"/>
              </a:rPr>
              <a:t> </a:t>
            </a:r>
            <a:r>
              <a:rPr sz="2300" spc="-5" dirty="0">
                <a:solidFill>
                  <a:srgbClr val="1A1A6F"/>
                </a:solidFill>
                <a:latin typeface="Bahnschrift SemiLight" panose="020B0502040204020203" pitchFamily="34" charset="0"/>
                <a:cs typeface="Arial MT"/>
              </a:rPr>
              <a:t>documents</a:t>
            </a:r>
            <a:r>
              <a:rPr sz="2300" dirty="0">
                <a:solidFill>
                  <a:srgbClr val="1A1A6F"/>
                </a:solidFill>
                <a:latin typeface="Bahnschrift SemiLight" panose="020B0502040204020203" pitchFamily="34" charset="0"/>
                <a:cs typeface="Arial MT"/>
              </a:rPr>
              <a:t> </a:t>
            </a:r>
            <a:r>
              <a:rPr sz="2300" spc="-5" dirty="0">
                <a:solidFill>
                  <a:srgbClr val="1A1A6F"/>
                </a:solidFill>
                <a:latin typeface="Bahnschrift SemiLight" panose="020B0502040204020203" pitchFamily="34" charset="0"/>
                <a:cs typeface="Arial MT"/>
              </a:rPr>
              <a:t>type and </a:t>
            </a:r>
            <a:r>
              <a:rPr sz="2300" dirty="0">
                <a:solidFill>
                  <a:srgbClr val="1A1A6F"/>
                </a:solidFill>
                <a:latin typeface="Bahnschrift SemiLight" panose="020B0502040204020203" pitchFamily="34" charset="0"/>
                <a:cs typeface="Arial MT"/>
              </a:rPr>
              <a:t>dates</a:t>
            </a:r>
          </a:p>
          <a:p>
            <a:pPr marL="926465" marR="306705" lvl="1" indent="-457200">
              <a:lnSpc>
                <a:spcPct val="100000"/>
              </a:lnSpc>
              <a:spcBef>
                <a:spcPts val="615"/>
              </a:spcBef>
              <a:buClr>
                <a:srgbClr val="0070C0"/>
              </a:buClr>
              <a:buSzPct val="75000"/>
              <a:buFont typeface="Wingdings"/>
              <a:buChar char=""/>
              <a:tabLst>
                <a:tab pos="926465" algn="l"/>
                <a:tab pos="927100" algn="l"/>
              </a:tabLst>
            </a:pPr>
            <a:r>
              <a:rPr sz="2300" spc="-5" dirty="0">
                <a:solidFill>
                  <a:srgbClr val="003399"/>
                </a:solidFill>
                <a:latin typeface="Bahnschrift Light" panose="020B0502040204020203" pitchFamily="34" charset="0"/>
                <a:cs typeface="Arial MT"/>
              </a:rPr>
              <a:t>Select</a:t>
            </a:r>
            <a:r>
              <a:rPr sz="2300" spc="5"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the</a:t>
            </a:r>
            <a:r>
              <a:rPr sz="2300" spc="-5" dirty="0">
                <a:solidFill>
                  <a:srgbClr val="003399"/>
                </a:solidFill>
                <a:latin typeface="Bahnschrift Light" panose="020B0502040204020203" pitchFamily="34" charset="0"/>
                <a:cs typeface="Arial MT"/>
              </a:rPr>
              <a:t> appropriate</a:t>
            </a:r>
            <a:r>
              <a:rPr sz="2300" spc="2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Environmental</a:t>
            </a:r>
            <a:r>
              <a:rPr sz="2300" spc="2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Document</a:t>
            </a:r>
            <a:r>
              <a:rPr sz="2300" spc="20"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type.</a:t>
            </a:r>
            <a:r>
              <a:rPr sz="2300" spc="-1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Enter</a:t>
            </a:r>
            <a:r>
              <a:rPr sz="2300" spc="10"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the </a:t>
            </a:r>
            <a:r>
              <a:rPr sz="2300" spc="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completion</a:t>
            </a:r>
            <a:r>
              <a:rPr sz="2300" spc="2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date</a:t>
            </a:r>
            <a:r>
              <a:rPr sz="2300" spc="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(or</a:t>
            </a:r>
            <a:r>
              <a:rPr sz="2300" spc="1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anticipated</a:t>
            </a:r>
            <a:r>
              <a:rPr sz="2300" spc="2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completion</a:t>
            </a:r>
            <a:r>
              <a:rPr sz="2300" spc="2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date)</a:t>
            </a:r>
            <a:r>
              <a:rPr sz="2300" spc="1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of</a:t>
            </a:r>
            <a:r>
              <a:rPr sz="2300" spc="5"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the</a:t>
            </a:r>
            <a:r>
              <a:rPr sz="2300" spc="-5" dirty="0">
                <a:solidFill>
                  <a:srgbClr val="003399"/>
                </a:solidFill>
                <a:latin typeface="Bahnschrift Light" panose="020B0502040204020203" pitchFamily="34" charset="0"/>
                <a:cs typeface="Arial MT"/>
              </a:rPr>
              <a:t> associated </a:t>
            </a:r>
            <a:r>
              <a:rPr sz="230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document.</a:t>
            </a:r>
            <a:r>
              <a:rPr sz="2300" spc="10"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More</a:t>
            </a:r>
            <a:r>
              <a:rPr sz="2300" spc="-5" dirty="0">
                <a:solidFill>
                  <a:srgbClr val="003399"/>
                </a:solidFill>
                <a:latin typeface="Bahnschrift Light" panose="020B0502040204020203" pitchFamily="34" charset="0"/>
                <a:cs typeface="Arial MT"/>
              </a:rPr>
              <a:t> information</a:t>
            </a:r>
            <a:r>
              <a:rPr sz="2300" spc="2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can</a:t>
            </a:r>
            <a:r>
              <a:rPr sz="2300" spc="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be</a:t>
            </a:r>
            <a:r>
              <a:rPr sz="2300" spc="10"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found</a:t>
            </a:r>
            <a:r>
              <a:rPr sz="2300" spc="5" dirty="0">
                <a:solidFill>
                  <a:srgbClr val="003399"/>
                </a:solidFill>
                <a:latin typeface="Bahnschrift Light" panose="020B0502040204020203" pitchFamily="34" charset="0"/>
                <a:cs typeface="Arial MT"/>
              </a:rPr>
              <a:t> </a:t>
            </a:r>
            <a:r>
              <a:rPr sz="2300" spc="-5" dirty="0">
                <a:solidFill>
                  <a:srgbClr val="003399"/>
                </a:solidFill>
                <a:latin typeface="Bahnschrift Light" panose="020B0502040204020203" pitchFamily="34" charset="0"/>
                <a:cs typeface="Arial MT"/>
              </a:rPr>
              <a:t>on</a:t>
            </a:r>
            <a:r>
              <a:rPr sz="2300" spc="15"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pg. </a:t>
            </a:r>
            <a:r>
              <a:rPr sz="2300" spc="-5" dirty="0">
                <a:solidFill>
                  <a:srgbClr val="003399"/>
                </a:solidFill>
                <a:latin typeface="Bahnschrift Light" panose="020B0502040204020203" pitchFamily="34" charset="0"/>
                <a:cs typeface="Arial MT"/>
              </a:rPr>
              <a:t>12</a:t>
            </a:r>
            <a:r>
              <a:rPr sz="2300" spc="5"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of</a:t>
            </a:r>
            <a:r>
              <a:rPr sz="2300" spc="10" dirty="0">
                <a:solidFill>
                  <a:srgbClr val="003399"/>
                </a:solidFill>
                <a:latin typeface="Bahnschrift Light" panose="020B0502040204020203" pitchFamily="34" charset="0"/>
                <a:cs typeface="Arial MT"/>
              </a:rPr>
              <a:t> </a:t>
            </a:r>
            <a:r>
              <a:rPr sz="2300" dirty="0">
                <a:solidFill>
                  <a:srgbClr val="003399"/>
                </a:solidFill>
                <a:latin typeface="Bahnschrift Light" panose="020B0502040204020203" pitchFamily="34" charset="0"/>
                <a:cs typeface="Arial MT"/>
              </a:rPr>
              <a:t>the</a:t>
            </a:r>
            <a:r>
              <a:rPr sz="2300" u="heavy" spc="-30" dirty="0">
                <a:solidFill>
                  <a:srgbClr val="003399"/>
                </a:solidFill>
                <a:uFill>
                  <a:solidFill>
                    <a:srgbClr val="1A1A6F"/>
                  </a:solidFill>
                </a:uFill>
                <a:latin typeface="Bahnschrift Light" panose="020B0502040204020203" pitchFamily="34" charset="0"/>
                <a:cs typeface="Arial MT"/>
              </a:rPr>
              <a:t> </a:t>
            </a:r>
            <a:r>
              <a:rPr sz="2300" u="heavy" spc="-15" dirty="0">
                <a:solidFill>
                  <a:srgbClr val="003399"/>
                </a:solidFill>
                <a:uFill>
                  <a:solidFill>
                    <a:srgbClr val="1A1A6F"/>
                  </a:solidFill>
                </a:uFill>
                <a:latin typeface="Bahnschrift Light" panose="020B0502040204020203" pitchFamily="34" charset="0"/>
                <a:cs typeface="Arial MT"/>
              </a:rPr>
              <a:t>Tutorial</a:t>
            </a:r>
            <a:r>
              <a:rPr sz="2300" u="heavy" spc="10" dirty="0">
                <a:solidFill>
                  <a:srgbClr val="003399"/>
                </a:solidFill>
                <a:uFill>
                  <a:solidFill>
                    <a:srgbClr val="1A1A6F"/>
                  </a:solidFill>
                </a:uFill>
                <a:latin typeface="Bahnschrift Light" panose="020B0502040204020203" pitchFamily="34" charset="0"/>
                <a:cs typeface="Arial MT"/>
              </a:rPr>
              <a:t> </a:t>
            </a:r>
            <a:r>
              <a:rPr sz="2300" u="heavy" spc="-5" dirty="0">
                <a:solidFill>
                  <a:srgbClr val="003399"/>
                </a:solidFill>
                <a:uFill>
                  <a:solidFill>
                    <a:srgbClr val="1A1A6F"/>
                  </a:solidFill>
                </a:uFill>
                <a:latin typeface="Bahnschrift Light" panose="020B0502040204020203" pitchFamily="34" charset="0"/>
                <a:cs typeface="Arial MT"/>
              </a:rPr>
              <a:t>and </a:t>
            </a:r>
            <a:r>
              <a:rPr sz="2300" spc="-655" dirty="0">
                <a:solidFill>
                  <a:srgbClr val="003399"/>
                </a:solidFill>
                <a:latin typeface="Bahnschrift Light" panose="020B0502040204020203" pitchFamily="34" charset="0"/>
                <a:cs typeface="Arial MT"/>
              </a:rPr>
              <a:t> </a:t>
            </a:r>
            <a:r>
              <a:rPr sz="2300" u="heavy" spc="-5" dirty="0">
                <a:solidFill>
                  <a:srgbClr val="003399"/>
                </a:solidFill>
                <a:uFill>
                  <a:solidFill>
                    <a:srgbClr val="1A1A6F"/>
                  </a:solidFill>
                </a:uFill>
                <a:latin typeface="Bahnschrift Light" panose="020B0502040204020203" pitchFamily="34" charset="0"/>
                <a:cs typeface="Arial MT"/>
              </a:rPr>
              <a:t>Amendment</a:t>
            </a:r>
            <a:r>
              <a:rPr sz="2300" u="heavy" dirty="0">
                <a:solidFill>
                  <a:srgbClr val="003399"/>
                </a:solidFill>
                <a:uFill>
                  <a:solidFill>
                    <a:srgbClr val="1A1A6F"/>
                  </a:solidFill>
                </a:uFill>
                <a:latin typeface="Bahnschrift Light" panose="020B0502040204020203" pitchFamily="34" charset="0"/>
                <a:cs typeface="Arial MT"/>
              </a:rPr>
              <a:t> </a:t>
            </a:r>
            <a:r>
              <a:rPr sz="2300" u="heavy" spc="-5" dirty="0">
                <a:solidFill>
                  <a:srgbClr val="003399"/>
                </a:solidFill>
                <a:uFill>
                  <a:solidFill>
                    <a:srgbClr val="1A1A6F"/>
                  </a:solidFill>
                </a:uFill>
                <a:latin typeface="Bahnschrift Light" panose="020B0502040204020203" pitchFamily="34" charset="0"/>
                <a:cs typeface="Arial MT"/>
              </a:rPr>
              <a:t>Guide</a:t>
            </a:r>
            <a:r>
              <a:rPr sz="2300" spc="-5" dirty="0">
                <a:solidFill>
                  <a:srgbClr val="003399"/>
                </a:solidFill>
                <a:latin typeface="Bahnschrift Light" panose="020B0502040204020203" pitchFamily="34" charset="0"/>
                <a:cs typeface="Arial MT"/>
              </a:rPr>
              <a:t>.</a:t>
            </a:r>
            <a:endParaRPr sz="2300" dirty="0">
              <a:solidFill>
                <a:srgbClr val="003399"/>
              </a:solidFill>
              <a:latin typeface="Bahnschrift Light" panose="020B0502040204020203" pitchFamily="34" charset="0"/>
              <a:cs typeface="Arial MT"/>
            </a:endParaRPr>
          </a:p>
        </p:txBody>
      </p:sp>
      <p:sp>
        <p:nvSpPr>
          <p:cNvPr id="7" name="object 2">
            <a:extLst>
              <a:ext uri="{FF2B5EF4-FFF2-40B4-BE49-F238E27FC236}">
                <a16:creationId xmlns:a16="http://schemas.microsoft.com/office/drawing/2014/main" id="{7A580536-FE7A-8E87-B57D-7D59E89D2AA2}"/>
              </a:ext>
            </a:extLst>
          </p:cNvPr>
          <p:cNvSpPr txBox="1">
            <a:spLocks/>
          </p:cNvSpPr>
          <p:nvPr/>
        </p:nvSpPr>
        <p:spPr>
          <a:xfrm>
            <a:off x="304800" y="228600"/>
            <a:ext cx="4436745" cy="627736"/>
          </a:xfrm>
          <a:prstGeom prst="rect">
            <a:avLst/>
          </a:prstGeom>
        </p:spPr>
        <p:txBody>
          <a:bodyPr vert="horz" wrap="square" lIns="0" tIns="12065" rIns="0" bIns="0" rtlCol="0">
            <a:spAutoFit/>
          </a:bodyPr>
          <a:lstStyle>
            <a:lvl1pPr>
              <a:defRPr sz="3200" b="0" i="0">
                <a:solidFill>
                  <a:schemeClr val="bg1"/>
                </a:solidFill>
                <a:latin typeface="Arial Black"/>
                <a:ea typeface="+mj-ea"/>
                <a:cs typeface="Arial Black"/>
              </a:defRPr>
            </a:lvl1pPr>
          </a:lstStyle>
          <a:p>
            <a:pPr marL="12700">
              <a:spcBef>
                <a:spcPts val="95"/>
              </a:spcBef>
            </a:pPr>
            <a:r>
              <a:rPr lang="en-US" sz="4000" b="1" kern="0" spc="-5">
                <a:latin typeface="Bahnschrift" panose="020B0502040204020203" pitchFamily="34" charset="0"/>
              </a:rPr>
              <a:t>Common</a:t>
            </a:r>
            <a:r>
              <a:rPr lang="en-US" sz="4000" b="1" kern="0" spc="-60">
                <a:latin typeface="Bahnschrift" panose="020B0502040204020203" pitchFamily="34" charset="0"/>
              </a:rPr>
              <a:t> </a:t>
            </a:r>
            <a:r>
              <a:rPr lang="en-US" sz="4000" b="1" kern="0" spc="-10">
                <a:latin typeface="Bahnschrift" panose="020B0502040204020203" pitchFamily="34" charset="0"/>
              </a:rPr>
              <a:t>Problems</a:t>
            </a:r>
            <a:endParaRPr lang="en-US" sz="4000" b="1" kern="0">
              <a:latin typeface="Bahnschrift" panose="020B0502040204020203"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228600"/>
            <a:ext cx="3188107" cy="627736"/>
          </a:xfrm>
          <a:prstGeom prst="rect">
            <a:avLst/>
          </a:prstGeom>
        </p:spPr>
        <p:txBody>
          <a:bodyPr vert="horz" wrap="square" lIns="0" tIns="12065" rIns="0" bIns="0" rtlCol="0">
            <a:spAutoFit/>
          </a:bodyPr>
          <a:lstStyle/>
          <a:p>
            <a:pPr marL="12700">
              <a:lnSpc>
                <a:spcPct val="100000"/>
              </a:lnSpc>
              <a:spcBef>
                <a:spcPts val="95"/>
              </a:spcBef>
            </a:pPr>
            <a:r>
              <a:rPr sz="4000" b="1" spc="-5">
                <a:latin typeface="Bahnschrift" panose="020B0502040204020203" pitchFamily="34" charset="0"/>
              </a:rPr>
              <a:t>Agenda</a:t>
            </a:r>
            <a:endParaRPr sz="4000" b="1">
              <a:latin typeface="Bahnschrift" panose="020B0502040204020203" pitchFamily="34" charset="0"/>
            </a:endParaRPr>
          </a:p>
        </p:txBody>
      </p:sp>
      <p:sp>
        <p:nvSpPr>
          <p:cNvPr id="4" name="object 4"/>
          <p:cNvSpPr txBox="1"/>
          <p:nvPr/>
        </p:nvSpPr>
        <p:spPr>
          <a:xfrm>
            <a:off x="11406251" y="6375356"/>
            <a:ext cx="218440" cy="294953"/>
          </a:xfrm>
          <a:prstGeom prst="rect">
            <a:avLst/>
          </a:prstGeom>
        </p:spPr>
        <p:txBody>
          <a:bodyPr vert="horz" wrap="square" lIns="0" tIns="0" rIns="0" bIns="0" rtlCol="0">
            <a:spAutoFit/>
          </a:bodyPr>
          <a:lstStyle/>
          <a:p>
            <a:pPr marL="38100">
              <a:lnSpc>
                <a:spcPts val="2315"/>
              </a:lnSpc>
            </a:pPr>
            <a:fld id="{81D60167-4931-47E6-BA6A-407CBD079E47}" type="slidenum">
              <a:rPr sz="2000" dirty="0">
                <a:solidFill>
                  <a:srgbClr val="00339A"/>
                </a:solidFill>
                <a:latin typeface="Bahnschrift SemiCondensed" panose="020B0502040204020203" pitchFamily="34" charset="0"/>
                <a:cs typeface="Arial MT"/>
              </a:rPr>
              <a:t>2</a:t>
            </a:fld>
            <a:endParaRPr sz="2000">
              <a:latin typeface="Bahnschrift SemiCondensed" panose="020B0502040204020203" pitchFamily="34" charset="0"/>
              <a:cs typeface="Arial MT"/>
            </a:endParaRPr>
          </a:p>
        </p:txBody>
      </p:sp>
      <p:sp>
        <p:nvSpPr>
          <p:cNvPr id="3" name="object 3"/>
          <p:cNvSpPr txBox="1"/>
          <p:nvPr/>
        </p:nvSpPr>
        <p:spPr>
          <a:xfrm>
            <a:off x="914400" y="1491770"/>
            <a:ext cx="7220205" cy="3874459"/>
          </a:xfrm>
          <a:prstGeom prst="rect">
            <a:avLst/>
          </a:prstGeom>
        </p:spPr>
        <p:txBody>
          <a:bodyPr vert="horz" wrap="square" lIns="0" tIns="12065" rIns="0" bIns="0" rtlCol="0">
            <a:spAutoFit/>
          </a:bodyPr>
          <a:lstStyle/>
          <a:p>
            <a:pPr marL="474345" indent="-462280">
              <a:lnSpc>
                <a:spcPct val="150000"/>
              </a:lnSpc>
              <a:spcBef>
                <a:spcPts val="80"/>
              </a:spcBef>
              <a:buClr>
                <a:srgbClr val="F6A13B"/>
              </a:buClr>
              <a:buFont typeface="Wingdings"/>
              <a:buChar char=""/>
              <a:tabLst>
                <a:tab pos="474345" algn="l"/>
                <a:tab pos="474980" algn="l"/>
              </a:tabLst>
            </a:pPr>
            <a:r>
              <a:rPr sz="2800">
                <a:solidFill>
                  <a:srgbClr val="1A1A6F"/>
                </a:solidFill>
                <a:latin typeface="Bahnschrift SemiLight" panose="020B0502040204020203" pitchFamily="34" charset="0"/>
                <a:cs typeface="Arial MT"/>
              </a:rPr>
              <a:t>Introductions</a:t>
            </a:r>
            <a:endParaRPr sz="2800">
              <a:latin typeface="Bahnschrift SemiLight" panose="020B0502040204020203" pitchFamily="34" charset="0"/>
              <a:cs typeface="Arial MT"/>
            </a:endParaRPr>
          </a:p>
          <a:p>
            <a:pPr marL="474345" indent="-462280">
              <a:lnSpc>
                <a:spcPct val="150000"/>
              </a:lnSpc>
              <a:spcBef>
                <a:spcPts val="80"/>
              </a:spcBef>
              <a:buClr>
                <a:srgbClr val="F6A13B"/>
              </a:buClr>
              <a:buFont typeface="Wingdings"/>
              <a:buChar char=""/>
              <a:tabLst>
                <a:tab pos="474345" algn="l"/>
                <a:tab pos="474980" algn="l"/>
              </a:tabLst>
            </a:pPr>
            <a:r>
              <a:rPr sz="2800">
                <a:solidFill>
                  <a:srgbClr val="1A1A6F"/>
                </a:solidFill>
                <a:latin typeface="Bahnschrift SemiLight" panose="020B0502040204020203" pitchFamily="34" charset="0"/>
                <a:cs typeface="Arial MT"/>
              </a:rPr>
              <a:t>Informational Items</a:t>
            </a:r>
            <a:endParaRPr sz="2800">
              <a:latin typeface="Bahnschrift SemiLight" panose="020B0502040204020203" pitchFamily="34" charset="0"/>
              <a:cs typeface="Arial MT"/>
            </a:endParaRPr>
          </a:p>
          <a:p>
            <a:pPr marL="474345" indent="-457200">
              <a:lnSpc>
                <a:spcPct val="150000"/>
              </a:lnSpc>
              <a:spcBef>
                <a:spcPts val="80"/>
              </a:spcBef>
              <a:buClr>
                <a:srgbClr val="F6A13B"/>
              </a:buClr>
              <a:buFont typeface="Wingdings"/>
              <a:buChar char=""/>
              <a:tabLst>
                <a:tab pos="474345" algn="l"/>
                <a:tab pos="474980" algn="l"/>
              </a:tabLst>
            </a:pPr>
            <a:r>
              <a:rPr sz="2800">
                <a:solidFill>
                  <a:srgbClr val="1A1A6F"/>
                </a:solidFill>
                <a:latin typeface="Bahnschrift SemiLight" panose="020B0502040204020203" pitchFamily="34" charset="0"/>
                <a:cs typeface="Arial MT"/>
              </a:rPr>
              <a:t>FTIP Process and Overview</a:t>
            </a:r>
            <a:endParaRPr lang="en-US" sz="2800">
              <a:solidFill>
                <a:srgbClr val="1A1A6F"/>
              </a:solidFill>
              <a:latin typeface="Bahnschrift SemiLight" panose="020B0502040204020203" pitchFamily="34" charset="0"/>
              <a:cs typeface="Arial MT"/>
            </a:endParaRPr>
          </a:p>
          <a:p>
            <a:pPr marL="474345" indent="-462280">
              <a:lnSpc>
                <a:spcPct val="150000"/>
              </a:lnSpc>
              <a:spcBef>
                <a:spcPts val="80"/>
              </a:spcBef>
              <a:buClr>
                <a:srgbClr val="F6A13B"/>
              </a:buClr>
              <a:buFont typeface="Wingdings"/>
              <a:buChar char=""/>
              <a:tabLst>
                <a:tab pos="474345" algn="l"/>
                <a:tab pos="474980" algn="l"/>
              </a:tabLst>
            </a:pPr>
            <a:r>
              <a:rPr lang="en-US" sz="2800">
                <a:solidFill>
                  <a:srgbClr val="1A1A6F"/>
                </a:solidFill>
                <a:latin typeface="Bahnschrift SemiLight" panose="020B0502040204020203" pitchFamily="34" charset="0"/>
                <a:cs typeface="Arial MT"/>
              </a:rPr>
              <a:t>New CMAQ/STBG Process</a:t>
            </a:r>
          </a:p>
          <a:p>
            <a:pPr marL="474345" indent="-462280">
              <a:lnSpc>
                <a:spcPct val="150000"/>
              </a:lnSpc>
              <a:spcBef>
                <a:spcPts val="80"/>
              </a:spcBef>
              <a:buClr>
                <a:srgbClr val="F6A13B"/>
              </a:buClr>
              <a:buFont typeface="Wingdings"/>
              <a:buChar char=""/>
              <a:tabLst>
                <a:tab pos="474345" algn="l"/>
                <a:tab pos="474980" algn="l"/>
              </a:tabLst>
            </a:pPr>
            <a:r>
              <a:rPr lang="en-US" sz="2800">
                <a:solidFill>
                  <a:srgbClr val="1A1A6F"/>
                </a:solidFill>
                <a:latin typeface="Bahnschrift SemiLight" panose="020B0502040204020203" pitchFamily="34" charset="0"/>
                <a:cs typeface="Arial MT"/>
              </a:rPr>
              <a:t>Equity Performance Metric</a:t>
            </a:r>
            <a:endParaRPr sz="2800">
              <a:latin typeface="Bahnschrift SemiLight" panose="020B0502040204020203" pitchFamily="34" charset="0"/>
              <a:cs typeface="Arial MT"/>
            </a:endParaRPr>
          </a:p>
          <a:p>
            <a:pPr marL="474345" indent="-462280">
              <a:lnSpc>
                <a:spcPct val="150000"/>
              </a:lnSpc>
              <a:spcBef>
                <a:spcPts val="80"/>
              </a:spcBef>
              <a:buClr>
                <a:srgbClr val="F6A13B"/>
              </a:buClr>
              <a:buFont typeface="Wingdings"/>
              <a:buChar char=""/>
              <a:tabLst>
                <a:tab pos="474345" algn="l"/>
                <a:tab pos="474980" algn="l"/>
              </a:tabLst>
            </a:pPr>
            <a:r>
              <a:rPr sz="2800">
                <a:solidFill>
                  <a:srgbClr val="1A1A6F"/>
                </a:solidFill>
                <a:latin typeface="Bahnschrift SemiLight" panose="020B0502040204020203" pitchFamily="34" charset="0"/>
                <a:cs typeface="Arial MT"/>
              </a:rPr>
              <a:t>ATP and BCIP Projects</a:t>
            </a:r>
            <a:r>
              <a:rPr lang="en-US" sz="2800">
                <a:solidFill>
                  <a:srgbClr val="1A1A6F"/>
                </a:solidFill>
                <a:latin typeface="Bahnschrift SemiLight" panose="020B0502040204020203" pitchFamily="34" charset="0"/>
                <a:cs typeface="Arial MT"/>
              </a:rPr>
              <a:t> // OCCSP</a:t>
            </a:r>
            <a:endParaRPr sz="2800">
              <a:latin typeface="Bahnschrift SemiLight" panose="020B0502040204020203" pitchFamily="34" charset="0"/>
              <a:cs typeface="Arial M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42487"/>
            <a:ext cx="6498590" cy="627736"/>
          </a:xfrm>
          <a:prstGeom prst="rect">
            <a:avLst/>
          </a:prstGeom>
        </p:spPr>
        <p:txBody>
          <a:bodyPr vert="horz" wrap="square" lIns="0" tIns="12065" rIns="0" bIns="0" rtlCol="0">
            <a:spAutoFit/>
          </a:bodyPr>
          <a:lstStyle/>
          <a:p>
            <a:pPr marL="12700">
              <a:lnSpc>
                <a:spcPct val="100000"/>
              </a:lnSpc>
              <a:spcBef>
                <a:spcPts val="95"/>
              </a:spcBef>
            </a:pPr>
            <a:r>
              <a:rPr sz="4000" b="1" spc="-5">
                <a:latin typeface="Bahnschrift" panose="020B0502040204020203" pitchFamily="34" charset="0"/>
              </a:rPr>
              <a:t>Complete</a:t>
            </a:r>
            <a:r>
              <a:rPr sz="4000" b="1" spc="-40">
                <a:latin typeface="Bahnschrift" panose="020B0502040204020203" pitchFamily="34" charset="0"/>
              </a:rPr>
              <a:t> </a:t>
            </a:r>
            <a:r>
              <a:rPr sz="4000" b="1" spc="-5">
                <a:latin typeface="Bahnschrift" panose="020B0502040204020203" pitchFamily="34" charset="0"/>
              </a:rPr>
              <a:t>Streets/ATP/BCIP</a:t>
            </a:r>
            <a:endParaRPr sz="4000" b="1">
              <a:latin typeface="Bahnschrift" panose="020B0502040204020203" pitchFamily="34" charset="0"/>
            </a:endParaRPr>
          </a:p>
        </p:txBody>
      </p:sp>
      <p:sp>
        <p:nvSpPr>
          <p:cNvPr id="4" name="object 4"/>
          <p:cNvSpPr txBox="1">
            <a:spLocks noGrp="1"/>
          </p:cNvSpPr>
          <p:nvPr>
            <p:ph type="sldNum" sz="quarter" idx="7"/>
          </p:nvPr>
        </p:nvSpPr>
        <p:spPr>
          <a:xfrm>
            <a:off x="11406251" y="6375356"/>
            <a:ext cx="360045" cy="294953"/>
          </a:xfrm>
          <a:prstGeom prst="rect">
            <a:avLst/>
          </a:prstGeom>
        </p:spPr>
        <p:txBody>
          <a:bodyPr vert="horz" wrap="square" lIns="0" tIns="0" rIns="0" bIns="0" rtlCol="0">
            <a:spAutoFit/>
          </a:bodyPr>
          <a:lstStyle/>
          <a:p>
            <a:pPr marL="38100">
              <a:lnSpc>
                <a:spcPts val="2315"/>
              </a:lnSpc>
            </a:pPr>
            <a:fld id="{81D60167-4931-47E6-BA6A-407CBD079E47}" type="slidenum">
              <a:rPr dirty="0">
                <a:latin typeface="Bahnschrift SemiCondensed" panose="020B0502040204020203" pitchFamily="34" charset="0"/>
              </a:rPr>
              <a:t>20</a:t>
            </a:fld>
            <a:endParaRPr>
              <a:latin typeface="Bahnschrift SemiCondensed" panose="020B0502040204020203" pitchFamily="34" charset="0"/>
            </a:endParaRPr>
          </a:p>
        </p:txBody>
      </p:sp>
      <p:sp>
        <p:nvSpPr>
          <p:cNvPr id="3" name="object 3"/>
          <p:cNvSpPr txBox="1"/>
          <p:nvPr/>
        </p:nvSpPr>
        <p:spPr>
          <a:xfrm>
            <a:off x="990600" y="1600200"/>
            <a:ext cx="9618168" cy="4360168"/>
          </a:xfrm>
          <a:prstGeom prst="rect">
            <a:avLst/>
          </a:prstGeom>
        </p:spPr>
        <p:txBody>
          <a:bodyPr vert="horz" wrap="square" lIns="0" tIns="12700" rIns="0" bIns="0" rtlCol="0">
            <a:spAutoFit/>
          </a:bodyPr>
          <a:lstStyle/>
          <a:p>
            <a:pPr marL="474345" marR="5080" indent="-462280">
              <a:lnSpc>
                <a:spcPct val="100000"/>
              </a:lnSpc>
              <a:spcBef>
                <a:spcPts val="100"/>
              </a:spcBef>
              <a:buClr>
                <a:srgbClr val="F6A13B"/>
              </a:buClr>
              <a:buFont typeface="Wingdings"/>
              <a:buChar char=""/>
              <a:tabLst>
                <a:tab pos="474345" algn="l"/>
                <a:tab pos="474980" algn="l"/>
              </a:tabLst>
            </a:pPr>
            <a:r>
              <a:rPr sz="2000">
                <a:solidFill>
                  <a:srgbClr val="1A1A6F"/>
                </a:solidFill>
                <a:latin typeface="Bahnschrift SemiLight" panose="020B0502040204020203" pitchFamily="34" charset="0"/>
                <a:cs typeface="Arial MT"/>
              </a:rPr>
              <a:t>The</a:t>
            </a:r>
            <a:r>
              <a:rPr sz="2000" spc="-5">
                <a:solidFill>
                  <a:srgbClr val="1A1A6F"/>
                </a:solidFill>
                <a:latin typeface="Bahnschrift SemiLight" panose="020B0502040204020203" pitchFamily="34" charset="0"/>
                <a:cs typeface="Arial MT"/>
              </a:rPr>
              <a:t> Complete</a:t>
            </a:r>
            <a:r>
              <a:rPr sz="2000" spc="25">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Streets/Active</a:t>
            </a:r>
            <a:r>
              <a:rPr sz="2000" spc="-20">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Transportation</a:t>
            </a:r>
            <a:r>
              <a:rPr sz="2000" spc="1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Program</a:t>
            </a:r>
            <a:r>
              <a:rPr sz="2000" spc="1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(ATP)</a:t>
            </a:r>
            <a:r>
              <a:rPr sz="2000" spc="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and</a:t>
            </a:r>
            <a:r>
              <a:rPr sz="2000" spc="10">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Bicycle </a:t>
            </a:r>
            <a:r>
              <a:rPr sz="2000">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Corridor</a:t>
            </a:r>
            <a:r>
              <a:rPr sz="2000" spc="20">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Improvement</a:t>
            </a:r>
            <a:r>
              <a:rPr sz="2000" spc="-5">
                <a:solidFill>
                  <a:srgbClr val="1A1A6F"/>
                </a:solidFill>
                <a:latin typeface="Bahnschrift SemiLight" panose="020B0502040204020203" pitchFamily="34" charset="0"/>
                <a:cs typeface="Arial MT"/>
              </a:rPr>
              <a:t> Program</a:t>
            </a:r>
            <a:r>
              <a:rPr sz="2000" spc="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(BCIP)</a:t>
            </a:r>
            <a:r>
              <a:rPr sz="2000" spc="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are</a:t>
            </a:r>
            <a:r>
              <a:rPr sz="2000" spc="5">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programmed</a:t>
            </a:r>
            <a:r>
              <a:rPr sz="2000" spc="1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into</a:t>
            </a:r>
            <a:r>
              <a:rPr lang="en-US" sz="2000" spc="-5">
                <a:solidFill>
                  <a:srgbClr val="1A1A6F"/>
                </a:solidFill>
                <a:latin typeface="Bahnschrift SemiLight" panose="020B0502040204020203" pitchFamily="34" charset="0"/>
                <a:cs typeface="Arial MT"/>
              </a:rPr>
              <a:t> certain</a:t>
            </a:r>
            <a:r>
              <a:rPr sz="2000" spc="5">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group</a:t>
            </a:r>
            <a:r>
              <a:rPr sz="2000" spc="5">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projects </a:t>
            </a:r>
            <a:r>
              <a:rPr sz="2000" spc="-650">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and</a:t>
            </a:r>
            <a:r>
              <a:rPr sz="2000">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managed</a:t>
            </a:r>
            <a:r>
              <a:rPr sz="2000" spc="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in</a:t>
            </a:r>
            <a:r>
              <a:rPr sz="2000" spc="5">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the </a:t>
            </a:r>
            <a:r>
              <a:rPr sz="2000" spc="-5">
                <a:solidFill>
                  <a:srgbClr val="1A1A6F"/>
                </a:solidFill>
                <a:latin typeface="Bahnschrift SemiLight" panose="020B0502040204020203" pitchFamily="34" charset="0"/>
                <a:cs typeface="Arial MT"/>
              </a:rPr>
              <a:t>FTIP</a:t>
            </a:r>
            <a:r>
              <a:rPr sz="2000" spc="-10">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by</a:t>
            </a:r>
            <a:r>
              <a:rPr sz="2000" spc="-10">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OCTA</a:t>
            </a:r>
            <a:endParaRPr lang="en-US" sz="500">
              <a:latin typeface="Bahnschrift SemiLight" panose="020B0502040204020203" pitchFamily="34" charset="0"/>
              <a:cs typeface="Arial MT"/>
            </a:endParaRPr>
          </a:p>
          <a:p>
            <a:pPr marL="756285" marR="394335" lvl="1" indent="-287020">
              <a:lnSpc>
                <a:spcPct val="100000"/>
              </a:lnSpc>
              <a:spcBef>
                <a:spcPts val="484"/>
              </a:spcBef>
              <a:buClr>
                <a:srgbClr val="3067D2"/>
              </a:buClr>
              <a:buSzPct val="50000"/>
              <a:buFont typeface="Wingdings"/>
              <a:buChar char=""/>
              <a:tabLst>
                <a:tab pos="756920" algn="l"/>
              </a:tabLst>
            </a:pPr>
            <a:r>
              <a:rPr>
                <a:solidFill>
                  <a:srgbClr val="003399"/>
                </a:solidFill>
                <a:latin typeface="Bahnschrift Light" panose="020B0502040204020203" pitchFamily="34" charset="0"/>
                <a:cs typeface="Arial MT"/>
              </a:rPr>
              <a:t>Local</a:t>
            </a:r>
            <a:r>
              <a:rPr spc="-1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agencies</a:t>
            </a:r>
            <a:r>
              <a:rPr spc="-3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are</a:t>
            </a:r>
            <a:r>
              <a:rPr spc="-1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responsible</a:t>
            </a:r>
            <a:r>
              <a:rPr spc="-35">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for</a:t>
            </a:r>
            <a:r>
              <a:rPr spc="-25">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maintaining</a:t>
            </a:r>
            <a:r>
              <a:rPr spc="-1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accuracy</a:t>
            </a:r>
            <a:r>
              <a:rPr spc="-4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in</a:t>
            </a:r>
            <a:r>
              <a:rPr spc="5">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group</a:t>
            </a:r>
            <a:r>
              <a:rPr spc="-2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project</a:t>
            </a:r>
            <a:r>
              <a:rPr spc="-3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listings</a:t>
            </a:r>
            <a:r>
              <a:rPr spc="-1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and</a:t>
            </a:r>
            <a:r>
              <a:rPr spc="-545">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providing</a:t>
            </a:r>
            <a:r>
              <a:rPr spc="-2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backup</a:t>
            </a:r>
            <a:r>
              <a:rPr spc="-4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documentation</a:t>
            </a:r>
            <a:r>
              <a:rPr spc="-45">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while OCTA</a:t>
            </a:r>
            <a:r>
              <a:rPr spc="-25">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will</a:t>
            </a:r>
            <a:r>
              <a:rPr spc="1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review</a:t>
            </a:r>
            <a:r>
              <a:rPr spc="5">
                <a:solidFill>
                  <a:srgbClr val="003399"/>
                </a:solidFill>
                <a:latin typeface="Bahnschrift Light" panose="020B0502040204020203" pitchFamily="34" charset="0"/>
                <a:cs typeface="Arial MT"/>
              </a:rPr>
              <a:t> </a:t>
            </a:r>
            <a:r>
              <a:rPr spc="-5">
                <a:solidFill>
                  <a:srgbClr val="003399"/>
                </a:solidFill>
                <a:latin typeface="Bahnschrift Light" panose="020B0502040204020203" pitchFamily="34" charset="0"/>
                <a:cs typeface="Arial MT"/>
              </a:rPr>
              <a:t>for</a:t>
            </a:r>
            <a:r>
              <a:rPr spc="-25">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compliance.</a:t>
            </a:r>
            <a:endParaRPr lang="en-US">
              <a:solidFill>
                <a:srgbClr val="003399"/>
              </a:solidFill>
              <a:latin typeface="Bahnschrift Light" panose="020B0502040204020203" pitchFamily="34" charset="0"/>
              <a:cs typeface="Arial MT"/>
            </a:endParaRPr>
          </a:p>
          <a:p>
            <a:pPr marL="474345" marR="181610" indent="-462280">
              <a:lnSpc>
                <a:spcPct val="100000"/>
              </a:lnSpc>
              <a:spcBef>
                <a:spcPts val="1200"/>
              </a:spcBef>
              <a:buClr>
                <a:srgbClr val="F6A13B"/>
              </a:buClr>
              <a:buFont typeface="Wingdings"/>
              <a:buChar char=""/>
              <a:tabLst>
                <a:tab pos="474980" algn="l"/>
              </a:tabLst>
            </a:pPr>
            <a:r>
              <a:rPr sz="2000">
                <a:solidFill>
                  <a:srgbClr val="1A1A6F"/>
                </a:solidFill>
                <a:latin typeface="Bahnschrift SemiLight" panose="020B0502040204020203" pitchFamily="34" charset="0"/>
                <a:cs typeface="Arial MT"/>
              </a:rPr>
              <a:t>If </a:t>
            </a:r>
            <a:r>
              <a:rPr sz="2000" spc="-5">
                <a:solidFill>
                  <a:srgbClr val="1A1A6F"/>
                </a:solidFill>
                <a:latin typeface="Bahnschrift SemiLight" panose="020B0502040204020203" pitchFamily="34" charset="0"/>
                <a:cs typeface="Arial MT"/>
              </a:rPr>
              <a:t>an ATP or </a:t>
            </a:r>
            <a:r>
              <a:rPr sz="2000">
                <a:solidFill>
                  <a:srgbClr val="1A1A6F"/>
                </a:solidFill>
                <a:latin typeface="Bahnschrift SemiLight" panose="020B0502040204020203" pitchFamily="34" charset="0"/>
                <a:cs typeface="Arial MT"/>
              </a:rPr>
              <a:t>BCIP project </a:t>
            </a:r>
            <a:r>
              <a:rPr sz="2000" spc="-10">
                <a:solidFill>
                  <a:srgbClr val="1A1A6F"/>
                </a:solidFill>
                <a:latin typeface="Bahnschrift SemiLight" panose="020B0502040204020203" pitchFamily="34" charset="0"/>
                <a:cs typeface="Arial MT"/>
              </a:rPr>
              <a:t>is </a:t>
            </a:r>
            <a:r>
              <a:rPr sz="2000" spc="-5">
                <a:solidFill>
                  <a:srgbClr val="1A1A6F"/>
                </a:solidFill>
                <a:latin typeface="Bahnschrift SemiLight" panose="020B0502040204020203" pitchFamily="34" charset="0"/>
                <a:cs typeface="Arial MT"/>
              </a:rPr>
              <a:t>a Transportation Control Measure (TCM) they </a:t>
            </a:r>
            <a:r>
              <a:rPr sz="2000" spc="-65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require</a:t>
            </a:r>
            <a:r>
              <a:rPr sz="2000" spc="10">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their</a:t>
            </a:r>
            <a:r>
              <a:rPr sz="2000">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own</a:t>
            </a:r>
            <a:r>
              <a:rPr sz="2000" spc="10">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FTIP</a:t>
            </a:r>
            <a:r>
              <a:rPr sz="2000" spc="-2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sheet</a:t>
            </a:r>
            <a:endParaRPr sz="2000">
              <a:latin typeface="Bahnschrift SemiLight" panose="020B0502040204020203" pitchFamily="34" charset="0"/>
              <a:cs typeface="Arial MT"/>
            </a:endParaRPr>
          </a:p>
          <a:p>
            <a:pPr marL="756285" lvl="1" indent="-287655">
              <a:lnSpc>
                <a:spcPct val="100000"/>
              </a:lnSpc>
              <a:spcBef>
                <a:spcPts val="480"/>
              </a:spcBef>
              <a:buClr>
                <a:srgbClr val="3067D2"/>
              </a:buClr>
              <a:buSzPct val="50000"/>
              <a:buFont typeface="Wingdings"/>
              <a:buChar char=""/>
              <a:tabLst>
                <a:tab pos="756920" algn="l"/>
              </a:tabLst>
            </a:pPr>
            <a:r>
              <a:rPr>
                <a:solidFill>
                  <a:srgbClr val="003399"/>
                </a:solidFill>
                <a:latin typeface="Bahnschrift Light" panose="020B0502040204020203" pitchFamily="34" charset="0"/>
                <a:cs typeface="Arial MT"/>
              </a:rPr>
              <a:t>Local</a:t>
            </a:r>
            <a:r>
              <a:rPr spc="-15">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agencies</a:t>
            </a:r>
            <a:r>
              <a:rPr spc="-3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are</a:t>
            </a:r>
            <a:r>
              <a:rPr spc="-1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responsible</a:t>
            </a:r>
            <a:r>
              <a:rPr lang="en-US" spc="-35">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for</a:t>
            </a:r>
            <a:r>
              <a:rPr spc="-25">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managing</a:t>
            </a:r>
            <a:r>
              <a:rPr spc="-25">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FTIP sheets</a:t>
            </a:r>
            <a:r>
              <a:rPr spc="-3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and</a:t>
            </a:r>
            <a:r>
              <a:rPr spc="-1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providing</a:t>
            </a:r>
            <a:r>
              <a:rPr spc="-15">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backup</a:t>
            </a:r>
            <a:r>
              <a:rPr lang="en-US">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documentation</a:t>
            </a:r>
            <a:r>
              <a:rPr spc="-4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while OCTA</a:t>
            </a:r>
            <a:r>
              <a:rPr spc="-3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will</a:t>
            </a:r>
            <a:r>
              <a:rPr spc="5">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review</a:t>
            </a:r>
            <a:r>
              <a:rPr spc="-15">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for</a:t>
            </a:r>
            <a:r>
              <a:rPr spc="-20">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compliance.</a:t>
            </a:r>
          </a:p>
          <a:p>
            <a:pPr marL="474345" marR="307975" indent="-462280">
              <a:lnSpc>
                <a:spcPct val="100000"/>
              </a:lnSpc>
              <a:spcBef>
                <a:spcPts val="1200"/>
              </a:spcBef>
              <a:buClr>
                <a:srgbClr val="F6A13B"/>
              </a:buClr>
              <a:buFont typeface="Wingdings"/>
              <a:buChar char=""/>
              <a:tabLst>
                <a:tab pos="474980" algn="l"/>
              </a:tabLst>
            </a:pPr>
            <a:r>
              <a:rPr sz="2000" spc="-5">
                <a:solidFill>
                  <a:srgbClr val="1A1A6F"/>
                </a:solidFill>
                <a:latin typeface="Bahnschrift SemiLight" panose="020B0502040204020203" pitchFamily="34" charset="0"/>
                <a:cs typeface="Arial MT"/>
              </a:rPr>
              <a:t>TCMs are strategies </a:t>
            </a:r>
            <a:r>
              <a:rPr sz="2000">
                <a:solidFill>
                  <a:srgbClr val="1A1A6F"/>
                </a:solidFill>
                <a:latin typeface="Bahnschrift SemiLight" panose="020B0502040204020203" pitchFamily="34" charset="0"/>
                <a:cs typeface="Arial MT"/>
              </a:rPr>
              <a:t>that </a:t>
            </a:r>
            <a:r>
              <a:rPr sz="2000" spc="-5">
                <a:solidFill>
                  <a:srgbClr val="1A1A6F"/>
                </a:solidFill>
                <a:latin typeface="Bahnschrift SemiLight" panose="020B0502040204020203" pitchFamily="34" charset="0"/>
                <a:cs typeface="Arial MT"/>
              </a:rPr>
              <a:t>reduce </a:t>
            </a:r>
            <a:r>
              <a:rPr sz="2000">
                <a:solidFill>
                  <a:srgbClr val="1A1A6F"/>
                </a:solidFill>
                <a:latin typeface="Bahnschrift SemiLight" panose="020B0502040204020203" pitchFamily="34" charset="0"/>
                <a:cs typeface="Arial MT"/>
              </a:rPr>
              <a:t>transportation-related </a:t>
            </a:r>
            <a:r>
              <a:rPr sz="2000" spc="-5">
                <a:solidFill>
                  <a:srgbClr val="1A1A6F"/>
                </a:solidFill>
                <a:latin typeface="Bahnschrift SemiLight" panose="020B0502040204020203" pitchFamily="34" charset="0"/>
                <a:cs typeface="Arial MT"/>
              </a:rPr>
              <a:t>air pollution, </a:t>
            </a:r>
            <a:r>
              <a:rPr sz="2000">
                <a:solidFill>
                  <a:srgbClr val="1A1A6F"/>
                </a:solidFill>
                <a:latin typeface="Bahnschrift SemiLight" panose="020B0502040204020203" pitchFamily="34" charset="0"/>
                <a:cs typeface="Arial MT"/>
              </a:rPr>
              <a:t>GHG </a:t>
            </a:r>
            <a:r>
              <a:rPr sz="2000" spc="-65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emissions, and fuel use by reducing vehicle miles traveled and improving </a:t>
            </a:r>
            <a:r>
              <a:rPr sz="2000" spc="-65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roadway</a:t>
            </a:r>
            <a:r>
              <a:rPr sz="2000" spc="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operations.</a:t>
            </a:r>
            <a:endParaRPr sz="2000">
              <a:latin typeface="Bahnschrift SemiLight" panose="020B0502040204020203" pitchFamily="34" charset="0"/>
              <a:cs typeface="Arial MT"/>
            </a:endParaRPr>
          </a:p>
          <a:p>
            <a:pPr marL="756285" lvl="1" indent="-287655">
              <a:lnSpc>
                <a:spcPct val="100000"/>
              </a:lnSpc>
              <a:spcBef>
                <a:spcPts val="484"/>
              </a:spcBef>
              <a:buClr>
                <a:srgbClr val="3067D2"/>
              </a:buClr>
              <a:buSzPct val="50000"/>
              <a:buFont typeface="Wingdings"/>
              <a:buChar char=""/>
              <a:tabLst>
                <a:tab pos="756920" algn="l"/>
              </a:tabLst>
            </a:pPr>
            <a:r>
              <a:rPr>
                <a:solidFill>
                  <a:srgbClr val="003399"/>
                </a:solidFill>
                <a:latin typeface="Bahnschrift Light" panose="020B0502040204020203" pitchFamily="34" charset="0"/>
                <a:cs typeface="Arial MT"/>
              </a:rPr>
              <a:t>Bicycle</a:t>
            </a:r>
            <a:r>
              <a:rPr spc="5">
                <a:solidFill>
                  <a:srgbClr val="003399"/>
                </a:solidFill>
                <a:latin typeface="Bahnschrift Light" panose="020B0502040204020203" pitchFamily="34" charset="0"/>
                <a:cs typeface="Arial MT"/>
              </a:rPr>
              <a:t> </a:t>
            </a:r>
            <a:r>
              <a:rPr lang="en-US" spc="5">
                <a:solidFill>
                  <a:srgbClr val="003399"/>
                </a:solidFill>
                <a:latin typeface="Bahnschrift Light" panose="020B0502040204020203" pitchFamily="34" charset="0"/>
                <a:cs typeface="Arial MT"/>
              </a:rPr>
              <a:t>and pedestrian </a:t>
            </a:r>
            <a:r>
              <a:rPr spc="-5">
                <a:solidFill>
                  <a:srgbClr val="003399"/>
                </a:solidFill>
                <a:latin typeface="Bahnschrift Light" panose="020B0502040204020203" pitchFamily="34" charset="0"/>
                <a:cs typeface="Arial MT"/>
              </a:rPr>
              <a:t>facilities</a:t>
            </a:r>
            <a:r>
              <a:rPr spc="10">
                <a:solidFill>
                  <a:srgbClr val="003399"/>
                </a:solidFill>
                <a:latin typeface="Bahnschrift Light" panose="020B0502040204020203" pitchFamily="34" charset="0"/>
                <a:cs typeface="Arial MT"/>
              </a:rPr>
              <a:t> </a:t>
            </a:r>
            <a:r>
              <a:rPr spc="-5">
                <a:solidFill>
                  <a:srgbClr val="003399"/>
                </a:solidFill>
                <a:latin typeface="Bahnschrift Light" panose="020B0502040204020203" pitchFamily="34" charset="0"/>
                <a:cs typeface="Arial MT"/>
              </a:rPr>
              <a:t>more</a:t>
            </a:r>
            <a:r>
              <a:rPr spc="-25">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than</a:t>
            </a:r>
            <a:r>
              <a:rPr spc="-25">
                <a:solidFill>
                  <a:srgbClr val="003399"/>
                </a:solidFill>
                <a:latin typeface="Bahnschrift Light" panose="020B0502040204020203" pitchFamily="34" charset="0"/>
                <a:cs typeface="Arial MT"/>
              </a:rPr>
              <a:t> </a:t>
            </a:r>
            <a:r>
              <a:rPr>
                <a:solidFill>
                  <a:srgbClr val="003399"/>
                </a:solidFill>
                <a:latin typeface="Bahnschrift Light" panose="020B0502040204020203" pitchFamily="34" charset="0"/>
                <a:cs typeface="Arial MT"/>
              </a:rPr>
              <a:t>1</a:t>
            </a:r>
            <a:r>
              <a:rPr spc="5">
                <a:solidFill>
                  <a:srgbClr val="003399"/>
                </a:solidFill>
                <a:latin typeface="Bahnschrift Light" panose="020B0502040204020203" pitchFamily="34" charset="0"/>
                <a:cs typeface="Arial MT"/>
              </a:rPr>
              <a:t> </a:t>
            </a:r>
            <a:r>
              <a:rPr spc="-5">
                <a:solidFill>
                  <a:srgbClr val="003399"/>
                </a:solidFill>
                <a:latin typeface="Bahnschrift Light" panose="020B0502040204020203" pitchFamily="34" charset="0"/>
                <a:cs typeface="Arial MT"/>
              </a:rPr>
              <a:t>mile</a:t>
            </a:r>
            <a:r>
              <a:rPr lang="en-US" spc="-5">
                <a:solidFill>
                  <a:srgbClr val="003399"/>
                </a:solidFill>
                <a:latin typeface="Bahnschrift Light" panose="020B0502040204020203" pitchFamily="34" charset="0"/>
                <a:cs typeface="Arial MT"/>
              </a:rPr>
              <a:t>.</a:t>
            </a:r>
            <a:endParaRPr>
              <a:solidFill>
                <a:srgbClr val="003399"/>
              </a:solidFill>
              <a:latin typeface="Bahnschrift Light" panose="020B0502040204020203" pitchFamily="34" charset="0"/>
              <a:cs typeface="Arial M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8000" y="1524000"/>
            <a:ext cx="5791200" cy="3070860"/>
          </a:xfrm>
          <a:prstGeom prst="rect">
            <a:avLst/>
          </a:prstGeom>
        </p:spPr>
      </p:pic>
      <p:sp>
        <p:nvSpPr>
          <p:cNvPr id="3" name="object 3"/>
          <p:cNvSpPr txBox="1">
            <a:spLocks noGrp="1"/>
          </p:cNvSpPr>
          <p:nvPr>
            <p:ph type="title"/>
          </p:nvPr>
        </p:nvSpPr>
        <p:spPr>
          <a:xfrm>
            <a:off x="304800" y="228600"/>
            <a:ext cx="3599179" cy="627736"/>
          </a:xfrm>
          <a:prstGeom prst="rect">
            <a:avLst/>
          </a:prstGeom>
        </p:spPr>
        <p:txBody>
          <a:bodyPr vert="horz" wrap="square" lIns="0" tIns="12065" rIns="0" bIns="0" rtlCol="0">
            <a:spAutoFit/>
          </a:bodyPr>
          <a:lstStyle/>
          <a:p>
            <a:pPr marL="12700">
              <a:lnSpc>
                <a:spcPct val="100000"/>
              </a:lnSpc>
              <a:spcBef>
                <a:spcPts val="95"/>
              </a:spcBef>
            </a:pPr>
            <a:r>
              <a:rPr sz="4000" b="1" spc="-5">
                <a:latin typeface="Bahnschrift" panose="020B0502040204020203" pitchFamily="34" charset="0"/>
              </a:rPr>
              <a:t>OCFundtracker</a:t>
            </a:r>
            <a:endParaRPr sz="4000" b="1">
              <a:latin typeface="Bahnschrift" panose="020B0502040204020203" pitchFamily="34" charset="0"/>
            </a:endParaRPr>
          </a:p>
        </p:txBody>
      </p:sp>
      <p:sp>
        <p:nvSpPr>
          <p:cNvPr id="5" name="object 5"/>
          <p:cNvSpPr txBox="1">
            <a:spLocks noGrp="1"/>
          </p:cNvSpPr>
          <p:nvPr>
            <p:ph type="sldNum" sz="quarter" idx="7"/>
          </p:nvPr>
        </p:nvSpPr>
        <p:spPr>
          <a:xfrm>
            <a:off x="11406251" y="6375356"/>
            <a:ext cx="360045" cy="294953"/>
          </a:xfrm>
          <a:prstGeom prst="rect">
            <a:avLst/>
          </a:prstGeom>
        </p:spPr>
        <p:txBody>
          <a:bodyPr vert="horz" wrap="square" lIns="0" tIns="0" rIns="0" bIns="0" rtlCol="0">
            <a:spAutoFit/>
          </a:bodyPr>
          <a:lstStyle/>
          <a:p>
            <a:pPr marL="38100">
              <a:lnSpc>
                <a:spcPts val="2315"/>
              </a:lnSpc>
            </a:pPr>
            <a:fld id="{81D60167-4931-47E6-BA6A-407CBD079E47}" type="slidenum">
              <a:rPr dirty="0">
                <a:latin typeface="Bahnschrift SemiCondensed" panose="020B0502040204020203" pitchFamily="34" charset="0"/>
              </a:rPr>
              <a:t>21</a:t>
            </a:fld>
            <a:endParaRPr>
              <a:latin typeface="Bahnschrift SemiCondensed" panose="020B0502040204020203" pitchFamily="34" charset="0"/>
            </a:endParaRPr>
          </a:p>
        </p:txBody>
      </p:sp>
      <p:sp>
        <p:nvSpPr>
          <p:cNvPr id="4" name="object 4"/>
          <p:cNvSpPr txBox="1"/>
          <p:nvPr/>
        </p:nvSpPr>
        <p:spPr>
          <a:xfrm>
            <a:off x="2104389" y="4800600"/>
            <a:ext cx="8001000" cy="1397819"/>
          </a:xfrm>
          <a:prstGeom prst="rect">
            <a:avLst/>
          </a:prstGeom>
        </p:spPr>
        <p:txBody>
          <a:bodyPr vert="horz" wrap="square" lIns="0" tIns="12700" rIns="0" bIns="0" rtlCol="0">
            <a:spAutoFit/>
          </a:bodyPr>
          <a:lstStyle/>
          <a:p>
            <a:pPr marL="469900" indent="-457834">
              <a:lnSpc>
                <a:spcPct val="100000"/>
              </a:lnSpc>
              <a:spcBef>
                <a:spcPts val="100"/>
              </a:spcBef>
              <a:buClr>
                <a:srgbClr val="FF9907"/>
              </a:buClr>
              <a:buFont typeface="Wingdings"/>
              <a:buChar char=""/>
              <a:tabLst>
                <a:tab pos="469900" algn="l"/>
                <a:tab pos="470534" algn="l"/>
              </a:tabLst>
            </a:pPr>
            <a:r>
              <a:rPr sz="2000" spc="-5">
                <a:solidFill>
                  <a:srgbClr val="1A1A6F"/>
                </a:solidFill>
                <a:latin typeface="Bahnschrift SemiLight" panose="020B0502040204020203" pitchFamily="34" charset="0"/>
                <a:cs typeface="Arial MT"/>
              </a:rPr>
              <a:t>OCFundtracker</a:t>
            </a:r>
            <a:r>
              <a:rPr sz="2000">
                <a:solidFill>
                  <a:srgbClr val="1A1A6F"/>
                </a:solidFill>
                <a:latin typeface="Bahnschrift SemiLight" panose="020B0502040204020203" pitchFamily="34" charset="0"/>
                <a:cs typeface="Arial MT"/>
              </a:rPr>
              <a:t> is</a:t>
            </a:r>
            <a:r>
              <a:rPr sz="2000" spc="5">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the</a:t>
            </a:r>
            <a:r>
              <a:rPr sz="2000" spc="-10">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online</a:t>
            </a:r>
            <a:r>
              <a:rPr sz="2000" spc="3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database</a:t>
            </a:r>
            <a:r>
              <a:rPr sz="2000" spc="15">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for</a:t>
            </a:r>
            <a:r>
              <a:rPr sz="2000" spc="5">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the</a:t>
            </a:r>
            <a:r>
              <a:rPr sz="2000" spc="-60">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TIP</a:t>
            </a:r>
            <a:r>
              <a:rPr sz="2000" spc="-60">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in</a:t>
            </a:r>
            <a:r>
              <a:rPr sz="2000" spc="10">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Orange</a:t>
            </a:r>
            <a:r>
              <a:rPr sz="2000" spc="-5">
                <a:solidFill>
                  <a:srgbClr val="1A1A6F"/>
                </a:solidFill>
                <a:latin typeface="Bahnschrift SemiLight" panose="020B0502040204020203" pitchFamily="34" charset="0"/>
                <a:cs typeface="Arial MT"/>
              </a:rPr>
              <a:t> County</a:t>
            </a:r>
            <a:r>
              <a:rPr sz="2000" spc="5">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and</a:t>
            </a:r>
            <a:r>
              <a:rPr sz="2000" spc="10">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the</a:t>
            </a:r>
            <a:r>
              <a:rPr lang="en-US" sz="2000">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means</a:t>
            </a:r>
            <a:r>
              <a:rPr sz="2000" spc="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by</a:t>
            </a:r>
            <a:r>
              <a:rPr sz="2000" spc="10">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which</a:t>
            </a:r>
            <a:r>
              <a:rPr sz="2000" spc="2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project</a:t>
            </a:r>
            <a:r>
              <a:rPr sz="2000" spc="10">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revisions</a:t>
            </a:r>
            <a:r>
              <a:rPr sz="2000" spc="2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are</a:t>
            </a:r>
            <a:r>
              <a:rPr sz="2000" spc="10">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processed.</a:t>
            </a:r>
            <a:endParaRPr lang="en-US" sz="2000">
              <a:latin typeface="Bahnschrift SemiLight" panose="020B0502040204020203" pitchFamily="34" charset="0"/>
              <a:cs typeface="Arial MT"/>
            </a:endParaRPr>
          </a:p>
          <a:p>
            <a:pPr marL="469900" marR="93345" indent="-457834">
              <a:lnSpc>
                <a:spcPct val="100000"/>
              </a:lnSpc>
              <a:spcBef>
                <a:spcPts val="1200"/>
              </a:spcBef>
              <a:buClr>
                <a:srgbClr val="FF9907"/>
              </a:buClr>
              <a:buFont typeface="Wingdings"/>
              <a:buChar char=""/>
              <a:tabLst>
                <a:tab pos="469900" algn="l"/>
                <a:tab pos="470534" algn="l"/>
              </a:tabLst>
            </a:pPr>
            <a:r>
              <a:rPr sz="2000" spc="-5">
                <a:solidFill>
                  <a:srgbClr val="1A1A6F"/>
                </a:solidFill>
                <a:latin typeface="Bahnschrift SemiLight" panose="020B0502040204020203" pitchFamily="34" charset="0"/>
                <a:cs typeface="Arial MT"/>
              </a:rPr>
              <a:t>An updated</a:t>
            </a:r>
            <a:r>
              <a:rPr sz="2000" spc="15">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system</a:t>
            </a:r>
            <a:r>
              <a:rPr sz="2000" spc="1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has</a:t>
            </a:r>
            <a:r>
              <a:rPr sz="2000" spc="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been</a:t>
            </a:r>
            <a:r>
              <a:rPr sz="2000" spc="10">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released,</a:t>
            </a:r>
            <a:r>
              <a:rPr sz="2000" spc="20">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and</a:t>
            </a:r>
            <a:r>
              <a:rPr sz="2000" spc="10">
                <a:solidFill>
                  <a:srgbClr val="1A1A6F"/>
                </a:solidFill>
                <a:latin typeface="Bahnschrift SemiLight" panose="020B0502040204020203" pitchFamily="34" charset="0"/>
                <a:cs typeface="Arial MT"/>
              </a:rPr>
              <a:t> </a:t>
            </a:r>
            <a:r>
              <a:rPr sz="2000">
                <a:solidFill>
                  <a:srgbClr val="1A1A6F"/>
                </a:solidFill>
                <a:latin typeface="Bahnschrift SemiLight" panose="020B0502040204020203" pitchFamily="34" charset="0"/>
                <a:cs typeface="Arial MT"/>
              </a:rPr>
              <a:t>major</a:t>
            </a:r>
            <a:r>
              <a:rPr sz="2000" spc="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changes</a:t>
            </a:r>
            <a:r>
              <a:rPr sz="2000" spc="20">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are</a:t>
            </a:r>
            <a:r>
              <a:rPr sz="2000" spc="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reviewed</a:t>
            </a:r>
            <a:r>
              <a:rPr sz="2000" spc="30">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in </a:t>
            </a:r>
            <a:r>
              <a:rPr sz="2000" spc="-655">
                <a:solidFill>
                  <a:srgbClr val="1A1A6F"/>
                </a:solidFill>
                <a:latin typeface="Bahnschrift SemiLight" panose="020B0502040204020203" pitchFamily="34" charset="0"/>
                <a:cs typeface="Arial MT"/>
              </a:rPr>
              <a:t> </a:t>
            </a:r>
            <a:r>
              <a:rPr sz="2000" spc="-5">
                <a:solidFill>
                  <a:srgbClr val="1A1A6F"/>
                </a:solidFill>
                <a:latin typeface="Bahnschrift SemiLight" panose="020B0502040204020203" pitchFamily="34" charset="0"/>
                <a:cs typeface="Arial MT"/>
              </a:rPr>
              <a:t>the</a:t>
            </a:r>
            <a:r>
              <a:rPr sz="2000" spc="-45">
                <a:solidFill>
                  <a:srgbClr val="1A1A6F"/>
                </a:solidFill>
                <a:latin typeface="Bahnschrift SemiLight" panose="020B0502040204020203" pitchFamily="34" charset="0"/>
                <a:cs typeface="Arial MT"/>
              </a:rPr>
              <a:t> </a:t>
            </a:r>
            <a:r>
              <a:rPr sz="2000" u="heavy" spc="-15">
                <a:solidFill>
                  <a:srgbClr val="1A1A6F"/>
                </a:solidFill>
                <a:uFill>
                  <a:solidFill>
                    <a:srgbClr val="1A1A6F"/>
                  </a:solidFill>
                </a:uFill>
                <a:latin typeface="Bahnschrift SemiLight" panose="020B0502040204020203" pitchFamily="34" charset="0"/>
                <a:cs typeface="Arial MT"/>
              </a:rPr>
              <a:t>Tutorial</a:t>
            </a:r>
            <a:r>
              <a:rPr sz="2000" u="heavy">
                <a:solidFill>
                  <a:srgbClr val="1A1A6F"/>
                </a:solidFill>
                <a:uFill>
                  <a:solidFill>
                    <a:srgbClr val="1A1A6F"/>
                  </a:solidFill>
                </a:uFill>
                <a:latin typeface="Bahnschrift SemiLight" panose="020B0502040204020203" pitchFamily="34" charset="0"/>
                <a:cs typeface="Arial MT"/>
              </a:rPr>
              <a:t> </a:t>
            </a:r>
            <a:r>
              <a:rPr sz="2000" u="heavy" spc="-5">
                <a:solidFill>
                  <a:srgbClr val="1A1A6F"/>
                </a:solidFill>
                <a:uFill>
                  <a:solidFill>
                    <a:srgbClr val="1A1A6F"/>
                  </a:solidFill>
                </a:uFill>
                <a:latin typeface="Bahnschrift SemiLight" panose="020B0502040204020203" pitchFamily="34" charset="0"/>
                <a:cs typeface="Arial MT"/>
              </a:rPr>
              <a:t>and</a:t>
            </a:r>
            <a:r>
              <a:rPr sz="2000" u="heavy" spc="-125">
                <a:solidFill>
                  <a:srgbClr val="1A1A6F"/>
                </a:solidFill>
                <a:uFill>
                  <a:solidFill>
                    <a:srgbClr val="1A1A6F"/>
                  </a:solidFill>
                </a:uFill>
                <a:latin typeface="Bahnschrift SemiLight" panose="020B0502040204020203" pitchFamily="34" charset="0"/>
                <a:cs typeface="Arial MT"/>
              </a:rPr>
              <a:t> </a:t>
            </a:r>
            <a:r>
              <a:rPr sz="2000" u="heavy" spc="-5">
                <a:solidFill>
                  <a:srgbClr val="1A1A6F"/>
                </a:solidFill>
                <a:uFill>
                  <a:solidFill>
                    <a:srgbClr val="1A1A6F"/>
                  </a:solidFill>
                </a:uFill>
                <a:latin typeface="Bahnschrift SemiLight" panose="020B0502040204020203" pitchFamily="34" charset="0"/>
                <a:cs typeface="Arial MT"/>
              </a:rPr>
              <a:t>Amendment</a:t>
            </a:r>
            <a:r>
              <a:rPr sz="2000" u="heavy" spc="5">
                <a:solidFill>
                  <a:srgbClr val="1A1A6F"/>
                </a:solidFill>
                <a:uFill>
                  <a:solidFill>
                    <a:srgbClr val="1A1A6F"/>
                  </a:solidFill>
                </a:uFill>
                <a:latin typeface="Bahnschrift SemiLight" panose="020B0502040204020203" pitchFamily="34" charset="0"/>
                <a:cs typeface="Arial MT"/>
              </a:rPr>
              <a:t> </a:t>
            </a:r>
            <a:r>
              <a:rPr sz="2000" u="heavy" spc="-5">
                <a:solidFill>
                  <a:srgbClr val="1A1A6F"/>
                </a:solidFill>
                <a:uFill>
                  <a:solidFill>
                    <a:srgbClr val="1A1A6F"/>
                  </a:solidFill>
                </a:uFill>
                <a:latin typeface="Bahnschrift SemiLight" panose="020B0502040204020203" pitchFamily="34" charset="0"/>
                <a:cs typeface="Arial MT"/>
              </a:rPr>
              <a:t>Guide</a:t>
            </a:r>
            <a:r>
              <a:rPr sz="2000" spc="-5">
                <a:solidFill>
                  <a:srgbClr val="1A1A6F"/>
                </a:solidFill>
                <a:latin typeface="Bahnschrift SemiLight" panose="020B0502040204020203" pitchFamily="34" charset="0"/>
                <a:cs typeface="Arial MT"/>
              </a:rPr>
              <a:t>.</a:t>
            </a:r>
            <a:endParaRPr sz="2000">
              <a:latin typeface="Bahnschrift SemiLight" panose="020B0502040204020203" pitchFamily="34" charset="0"/>
              <a:cs typeface="Arial M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28600"/>
            <a:ext cx="4678680" cy="627736"/>
          </a:xfrm>
          <a:prstGeom prst="rect">
            <a:avLst/>
          </a:prstGeom>
        </p:spPr>
        <p:txBody>
          <a:bodyPr vert="horz" wrap="square" lIns="0" tIns="12065" rIns="0" bIns="0" rtlCol="0">
            <a:spAutoFit/>
          </a:bodyPr>
          <a:lstStyle/>
          <a:p>
            <a:pPr marL="12700">
              <a:lnSpc>
                <a:spcPct val="100000"/>
              </a:lnSpc>
              <a:spcBef>
                <a:spcPts val="95"/>
              </a:spcBef>
            </a:pPr>
            <a:r>
              <a:rPr sz="4000" b="1" spc="-5">
                <a:latin typeface="Bahnschrift" panose="020B0502040204020203" pitchFamily="34" charset="0"/>
              </a:rPr>
              <a:t>Questions</a:t>
            </a:r>
            <a:r>
              <a:rPr sz="4000" b="1" spc="-30">
                <a:latin typeface="Bahnschrift" panose="020B0502040204020203" pitchFamily="34" charset="0"/>
              </a:rPr>
              <a:t> </a:t>
            </a:r>
            <a:r>
              <a:rPr sz="4000" b="1" spc="-5">
                <a:latin typeface="Bahnschrift" panose="020B0502040204020203" pitchFamily="34" charset="0"/>
              </a:rPr>
              <a:t>/</a:t>
            </a:r>
            <a:r>
              <a:rPr sz="4000" b="1" spc="-10">
                <a:latin typeface="Bahnschrift" panose="020B0502040204020203" pitchFamily="34" charset="0"/>
              </a:rPr>
              <a:t> </a:t>
            </a:r>
            <a:r>
              <a:rPr sz="4000" b="1" spc="-5">
                <a:latin typeface="Bahnschrift" panose="020B0502040204020203" pitchFamily="34" charset="0"/>
              </a:rPr>
              <a:t>Contact</a:t>
            </a:r>
            <a:endParaRPr sz="4000" b="1">
              <a:latin typeface="Bahnschrift" panose="020B0502040204020203" pitchFamily="34" charset="0"/>
            </a:endParaRPr>
          </a:p>
        </p:txBody>
      </p:sp>
      <p:sp>
        <p:nvSpPr>
          <p:cNvPr id="5" name="object 5"/>
          <p:cNvSpPr txBox="1">
            <a:spLocks noGrp="1"/>
          </p:cNvSpPr>
          <p:nvPr>
            <p:ph type="sldNum" sz="quarter" idx="7"/>
          </p:nvPr>
        </p:nvSpPr>
        <p:spPr>
          <a:xfrm>
            <a:off x="11406251" y="6375356"/>
            <a:ext cx="360045" cy="294953"/>
          </a:xfrm>
          <a:prstGeom prst="rect">
            <a:avLst/>
          </a:prstGeom>
        </p:spPr>
        <p:txBody>
          <a:bodyPr vert="horz" wrap="square" lIns="0" tIns="0" rIns="0" bIns="0" rtlCol="0">
            <a:spAutoFit/>
          </a:bodyPr>
          <a:lstStyle/>
          <a:p>
            <a:pPr marL="38100">
              <a:lnSpc>
                <a:spcPts val="2315"/>
              </a:lnSpc>
            </a:pPr>
            <a:fld id="{81D60167-4931-47E6-BA6A-407CBD079E47}" type="slidenum">
              <a:rPr dirty="0">
                <a:latin typeface="Bahnschrift SemiCondensed" panose="020B0502040204020203" pitchFamily="34" charset="0"/>
              </a:rPr>
              <a:t>22</a:t>
            </a:fld>
            <a:endParaRPr>
              <a:latin typeface="Bahnschrift SemiCondensed" panose="020B0502040204020203" pitchFamily="34" charset="0"/>
            </a:endParaRPr>
          </a:p>
        </p:txBody>
      </p:sp>
      <p:sp>
        <p:nvSpPr>
          <p:cNvPr id="3" name="object 3"/>
          <p:cNvSpPr txBox="1"/>
          <p:nvPr/>
        </p:nvSpPr>
        <p:spPr>
          <a:xfrm>
            <a:off x="1262252" y="5377726"/>
            <a:ext cx="5519548" cy="750847"/>
          </a:xfrm>
          <a:prstGeom prst="rect">
            <a:avLst/>
          </a:prstGeom>
        </p:spPr>
        <p:txBody>
          <a:bodyPr vert="horz" wrap="square" lIns="0" tIns="12065" rIns="0" bIns="0" rtlCol="0">
            <a:spAutoFit/>
          </a:bodyPr>
          <a:lstStyle/>
          <a:p>
            <a:pPr marL="12700">
              <a:lnSpc>
                <a:spcPct val="100000"/>
              </a:lnSpc>
              <a:spcBef>
                <a:spcPts val="95"/>
              </a:spcBef>
            </a:pPr>
            <a:r>
              <a:rPr sz="1600" u="heavy" spc="-5">
                <a:solidFill>
                  <a:srgbClr val="90B54D"/>
                </a:solidFill>
                <a:uFill>
                  <a:solidFill>
                    <a:srgbClr val="90B54D"/>
                  </a:solidFill>
                </a:uFill>
                <a:latin typeface="Bahnschrift Light" panose="020B0502040204020203" pitchFamily="34" charset="0"/>
                <a:cs typeface="Arial MT"/>
                <a:hlinkClick r:id="rId2"/>
              </a:rPr>
              <a:t>https://octa.net/programs-projects/programs/funding-programs/federal-funding/federal-transportation-</a:t>
            </a:r>
            <a:endParaRPr sz="1600">
              <a:latin typeface="Bahnschrift Light" panose="020B0502040204020203" pitchFamily="34" charset="0"/>
              <a:cs typeface="Arial MT"/>
            </a:endParaRPr>
          </a:p>
          <a:p>
            <a:pPr marL="12700">
              <a:lnSpc>
                <a:spcPct val="100000"/>
              </a:lnSpc>
              <a:spcBef>
                <a:spcPts val="5"/>
              </a:spcBef>
            </a:pPr>
            <a:r>
              <a:rPr sz="1600" u="heavy" spc="-5">
                <a:solidFill>
                  <a:srgbClr val="90B54D"/>
                </a:solidFill>
                <a:uFill>
                  <a:solidFill>
                    <a:srgbClr val="90B54D"/>
                  </a:solidFill>
                </a:uFill>
                <a:latin typeface="Bahnschrift Light" panose="020B0502040204020203" pitchFamily="34" charset="0"/>
                <a:cs typeface="Arial MT"/>
                <a:hlinkClick r:id="rId2"/>
              </a:rPr>
              <a:t>improvement-program/</a:t>
            </a:r>
            <a:endParaRPr sz="1600">
              <a:latin typeface="Bahnschrift Light" panose="020B0502040204020203" pitchFamily="34" charset="0"/>
              <a:cs typeface="Arial MT"/>
            </a:endParaRPr>
          </a:p>
        </p:txBody>
      </p:sp>
      <p:sp>
        <p:nvSpPr>
          <p:cNvPr id="4" name="object 4"/>
          <p:cNvSpPr txBox="1"/>
          <p:nvPr/>
        </p:nvSpPr>
        <p:spPr>
          <a:xfrm>
            <a:off x="1262252" y="1537538"/>
            <a:ext cx="4331335" cy="3534410"/>
          </a:xfrm>
          <a:prstGeom prst="rect">
            <a:avLst/>
          </a:prstGeom>
        </p:spPr>
        <p:txBody>
          <a:bodyPr vert="horz" wrap="square" lIns="0" tIns="12700" rIns="0" bIns="0" rtlCol="0">
            <a:spAutoFit/>
          </a:bodyPr>
          <a:lstStyle/>
          <a:p>
            <a:pPr marL="12700">
              <a:lnSpc>
                <a:spcPct val="100000"/>
              </a:lnSpc>
              <a:spcBef>
                <a:spcPts val="100"/>
              </a:spcBef>
            </a:pPr>
            <a:r>
              <a:rPr sz="3000" b="1">
                <a:solidFill>
                  <a:srgbClr val="1A1A6F"/>
                </a:solidFill>
                <a:latin typeface="Bahnschrift" panose="020B0502040204020203" pitchFamily="34" charset="0"/>
                <a:cs typeface="Arial"/>
              </a:rPr>
              <a:t>Ben</a:t>
            </a:r>
            <a:r>
              <a:rPr sz="3000" b="1" spc="-45">
                <a:solidFill>
                  <a:srgbClr val="1A1A6F"/>
                </a:solidFill>
                <a:latin typeface="Bahnschrift" panose="020B0502040204020203" pitchFamily="34" charset="0"/>
                <a:cs typeface="Arial"/>
              </a:rPr>
              <a:t> </a:t>
            </a:r>
            <a:r>
              <a:rPr sz="3000" b="1">
                <a:solidFill>
                  <a:srgbClr val="1A1A6F"/>
                </a:solidFill>
                <a:latin typeface="Bahnschrift" panose="020B0502040204020203" pitchFamily="34" charset="0"/>
                <a:cs typeface="Arial"/>
              </a:rPr>
              <a:t>Ku</a:t>
            </a:r>
            <a:endParaRPr sz="3000">
              <a:latin typeface="Bahnschrift" panose="020B0502040204020203" pitchFamily="34" charset="0"/>
              <a:cs typeface="Arial"/>
            </a:endParaRPr>
          </a:p>
          <a:p>
            <a:pPr marL="12700">
              <a:lnSpc>
                <a:spcPts val="2630"/>
              </a:lnSpc>
              <a:spcBef>
                <a:spcPts val="25"/>
              </a:spcBef>
            </a:pPr>
            <a:r>
              <a:rPr sz="2200" spc="-5">
                <a:solidFill>
                  <a:srgbClr val="1A1A6F"/>
                </a:solidFill>
                <a:latin typeface="Bahnschrift SemiLight" panose="020B0502040204020203" pitchFamily="34" charset="0"/>
                <a:cs typeface="Arial MT"/>
              </a:rPr>
              <a:t>Section</a:t>
            </a:r>
            <a:r>
              <a:rPr sz="2200" spc="-15">
                <a:solidFill>
                  <a:srgbClr val="1A1A6F"/>
                </a:solidFill>
                <a:latin typeface="Bahnschrift SemiLight" panose="020B0502040204020203" pitchFamily="34" charset="0"/>
                <a:cs typeface="Arial MT"/>
              </a:rPr>
              <a:t> </a:t>
            </a:r>
            <a:r>
              <a:rPr sz="2200" spc="-5">
                <a:solidFill>
                  <a:srgbClr val="1A1A6F"/>
                </a:solidFill>
                <a:latin typeface="Bahnschrift SemiLight" panose="020B0502040204020203" pitchFamily="34" charset="0"/>
                <a:cs typeface="Arial MT"/>
              </a:rPr>
              <a:t>Manager</a:t>
            </a:r>
            <a:r>
              <a:rPr sz="2200" spc="35">
                <a:solidFill>
                  <a:srgbClr val="1A1A6F"/>
                </a:solidFill>
                <a:latin typeface="Bahnschrift SemiLight" panose="020B0502040204020203" pitchFamily="34" charset="0"/>
                <a:cs typeface="Arial MT"/>
              </a:rPr>
              <a:t> </a:t>
            </a:r>
            <a:r>
              <a:rPr sz="2200" spc="-5">
                <a:solidFill>
                  <a:srgbClr val="1A1A6F"/>
                </a:solidFill>
                <a:latin typeface="Bahnschrift SemiLight" panose="020B0502040204020203" pitchFamily="34" charset="0"/>
                <a:cs typeface="Arial MT"/>
              </a:rPr>
              <a:t>Formula</a:t>
            </a:r>
            <a:r>
              <a:rPr sz="2200" spc="25">
                <a:solidFill>
                  <a:srgbClr val="1A1A6F"/>
                </a:solidFill>
                <a:latin typeface="Bahnschrift SemiLight" panose="020B0502040204020203" pitchFamily="34" charset="0"/>
                <a:cs typeface="Arial MT"/>
              </a:rPr>
              <a:t> </a:t>
            </a:r>
            <a:r>
              <a:rPr sz="2200" spc="-5">
                <a:solidFill>
                  <a:srgbClr val="1A1A6F"/>
                </a:solidFill>
                <a:latin typeface="Bahnschrift SemiLight" panose="020B0502040204020203" pitchFamily="34" charset="0"/>
                <a:cs typeface="Arial MT"/>
              </a:rPr>
              <a:t>Funding</a:t>
            </a:r>
            <a:endParaRPr sz="2200">
              <a:latin typeface="Bahnschrift SemiLight" panose="020B0502040204020203" pitchFamily="34" charset="0"/>
              <a:cs typeface="Arial MT"/>
            </a:endParaRPr>
          </a:p>
          <a:p>
            <a:pPr marL="12700">
              <a:lnSpc>
                <a:spcPts val="3590"/>
              </a:lnSpc>
            </a:pPr>
            <a:r>
              <a:rPr sz="3000" b="1">
                <a:latin typeface="Bahnschrift SemiLight" panose="020B0502040204020203" pitchFamily="34" charset="0"/>
                <a:cs typeface="Arial"/>
                <a:hlinkClick r:id="rId3"/>
              </a:rPr>
              <a:t>bku@octa.net</a:t>
            </a:r>
            <a:endParaRPr sz="3000">
              <a:latin typeface="Bahnschrift SemiLight" panose="020B0502040204020203" pitchFamily="34" charset="0"/>
              <a:cs typeface="Arial"/>
            </a:endParaRPr>
          </a:p>
          <a:p>
            <a:pPr marL="12700">
              <a:lnSpc>
                <a:spcPct val="100000"/>
              </a:lnSpc>
              <a:spcBef>
                <a:spcPts val="20"/>
              </a:spcBef>
            </a:pPr>
            <a:r>
              <a:rPr sz="2200" spc="-5">
                <a:solidFill>
                  <a:srgbClr val="1A1A6F"/>
                </a:solidFill>
                <a:latin typeface="Bahnschrift SemiLight" panose="020B0502040204020203" pitchFamily="34" charset="0"/>
                <a:cs typeface="Arial MT"/>
              </a:rPr>
              <a:t>714-560-5473</a:t>
            </a:r>
            <a:endParaRPr sz="2200">
              <a:latin typeface="Bahnschrift SemiLight" panose="020B0502040204020203" pitchFamily="34" charset="0"/>
              <a:cs typeface="Arial MT"/>
            </a:endParaRPr>
          </a:p>
          <a:p>
            <a:pPr>
              <a:lnSpc>
                <a:spcPct val="100000"/>
              </a:lnSpc>
              <a:spcBef>
                <a:spcPts val="35"/>
              </a:spcBef>
            </a:pPr>
            <a:endParaRPr sz="2250">
              <a:latin typeface="Bahnschrift" panose="020B0502040204020203" pitchFamily="34" charset="0"/>
              <a:cs typeface="Arial MT"/>
            </a:endParaRPr>
          </a:p>
          <a:p>
            <a:pPr marL="12700">
              <a:lnSpc>
                <a:spcPct val="100000"/>
              </a:lnSpc>
            </a:pPr>
            <a:r>
              <a:rPr sz="3000" b="1" spc="-5">
                <a:solidFill>
                  <a:srgbClr val="1A1A6F"/>
                </a:solidFill>
                <a:latin typeface="Bahnschrift" panose="020B0502040204020203" pitchFamily="34" charset="0"/>
                <a:cs typeface="Arial"/>
              </a:rPr>
              <a:t>Mina</a:t>
            </a:r>
            <a:r>
              <a:rPr sz="3000" b="1" spc="-30">
                <a:solidFill>
                  <a:srgbClr val="1A1A6F"/>
                </a:solidFill>
                <a:latin typeface="Bahnschrift" panose="020B0502040204020203" pitchFamily="34" charset="0"/>
                <a:cs typeface="Arial"/>
              </a:rPr>
              <a:t> </a:t>
            </a:r>
            <a:r>
              <a:rPr sz="3000" b="1">
                <a:solidFill>
                  <a:srgbClr val="1A1A6F"/>
                </a:solidFill>
                <a:latin typeface="Bahnschrift" panose="020B0502040204020203" pitchFamily="34" charset="0"/>
                <a:cs typeface="Arial"/>
              </a:rPr>
              <a:t>Kim</a:t>
            </a:r>
            <a:endParaRPr sz="3000">
              <a:latin typeface="Bahnschrift" panose="020B0502040204020203" pitchFamily="34" charset="0"/>
              <a:cs typeface="Arial"/>
            </a:endParaRPr>
          </a:p>
          <a:p>
            <a:pPr marL="12700">
              <a:lnSpc>
                <a:spcPts val="2630"/>
              </a:lnSpc>
              <a:spcBef>
                <a:spcPts val="20"/>
              </a:spcBef>
            </a:pPr>
            <a:r>
              <a:rPr sz="2200" spc="-10">
                <a:solidFill>
                  <a:srgbClr val="1A1A6F"/>
                </a:solidFill>
                <a:latin typeface="Bahnschrift SemiLight" panose="020B0502040204020203" pitchFamily="34" charset="0"/>
                <a:cs typeface="Arial MT"/>
              </a:rPr>
              <a:t>Transportation</a:t>
            </a:r>
            <a:r>
              <a:rPr sz="2200" spc="20">
                <a:solidFill>
                  <a:srgbClr val="1A1A6F"/>
                </a:solidFill>
                <a:latin typeface="Bahnschrift SemiLight" panose="020B0502040204020203" pitchFamily="34" charset="0"/>
                <a:cs typeface="Arial MT"/>
              </a:rPr>
              <a:t> </a:t>
            </a:r>
            <a:r>
              <a:rPr sz="2200" spc="-5">
                <a:solidFill>
                  <a:srgbClr val="1A1A6F"/>
                </a:solidFill>
                <a:latin typeface="Bahnschrift SemiLight" panose="020B0502040204020203" pitchFamily="34" charset="0"/>
                <a:cs typeface="Arial MT"/>
              </a:rPr>
              <a:t>Funding</a:t>
            </a:r>
            <a:r>
              <a:rPr sz="2200" spc="-114">
                <a:solidFill>
                  <a:srgbClr val="1A1A6F"/>
                </a:solidFill>
                <a:latin typeface="Bahnschrift SemiLight" panose="020B0502040204020203" pitchFamily="34" charset="0"/>
                <a:cs typeface="Arial MT"/>
              </a:rPr>
              <a:t> </a:t>
            </a:r>
            <a:r>
              <a:rPr sz="2200" spc="-5">
                <a:solidFill>
                  <a:srgbClr val="1A1A6F"/>
                </a:solidFill>
                <a:latin typeface="Bahnschrift SemiLight" panose="020B0502040204020203" pitchFamily="34" charset="0"/>
                <a:cs typeface="Arial MT"/>
              </a:rPr>
              <a:t>Analyst</a:t>
            </a:r>
            <a:endParaRPr sz="2200">
              <a:latin typeface="Bahnschrift SemiLight" panose="020B0502040204020203" pitchFamily="34" charset="0"/>
              <a:cs typeface="Arial MT"/>
            </a:endParaRPr>
          </a:p>
          <a:p>
            <a:pPr marL="12700">
              <a:lnSpc>
                <a:spcPts val="3590"/>
              </a:lnSpc>
            </a:pPr>
            <a:r>
              <a:rPr sz="3000" b="1" spc="-5">
                <a:latin typeface="Bahnschrift SemiLight" panose="020B0502040204020203" pitchFamily="34" charset="0"/>
                <a:cs typeface="Arial"/>
                <a:hlinkClick r:id="rId4"/>
              </a:rPr>
              <a:t>mkim@octa.net</a:t>
            </a:r>
            <a:endParaRPr sz="3000">
              <a:latin typeface="Bahnschrift SemiLight" panose="020B0502040204020203" pitchFamily="34" charset="0"/>
              <a:cs typeface="Arial"/>
            </a:endParaRPr>
          </a:p>
          <a:p>
            <a:pPr marL="12700">
              <a:lnSpc>
                <a:spcPct val="100000"/>
              </a:lnSpc>
              <a:spcBef>
                <a:spcPts val="20"/>
              </a:spcBef>
            </a:pPr>
            <a:r>
              <a:rPr sz="2200" spc="-5">
                <a:solidFill>
                  <a:srgbClr val="1A1A6F"/>
                </a:solidFill>
                <a:latin typeface="Bahnschrift SemiLight" panose="020B0502040204020203" pitchFamily="34" charset="0"/>
                <a:cs typeface="Arial MT"/>
              </a:rPr>
              <a:t>714-560-5705</a:t>
            </a:r>
            <a:endParaRPr sz="2200">
              <a:latin typeface="Bahnschrift SemiLight" panose="020B0502040204020203" pitchFamily="34" charset="0"/>
              <a:cs typeface="Arial M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06251" y="6375356"/>
            <a:ext cx="218440" cy="294953"/>
          </a:xfrm>
          <a:prstGeom prst="rect">
            <a:avLst/>
          </a:prstGeom>
        </p:spPr>
        <p:txBody>
          <a:bodyPr vert="horz" wrap="square" lIns="0" tIns="0" rIns="0" bIns="0" rtlCol="0">
            <a:spAutoFit/>
          </a:bodyPr>
          <a:lstStyle/>
          <a:p>
            <a:pPr marL="38100">
              <a:lnSpc>
                <a:spcPts val="2315"/>
              </a:lnSpc>
            </a:pPr>
            <a:fld id="{81D60167-4931-47E6-BA6A-407CBD079E47}" type="slidenum">
              <a:rPr sz="2000" dirty="0">
                <a:solidFill>
                  <a:srgbClr val="00339A"/>
                </a:solidFill>
                <a:latin typeface="Bahnschrift SemiCondensed" panose="020B0502040204020203" pitchFamily="34" charset="0"/>
                <a:cs typeface="Arial MT"/>
              </a:rPr>
              <a:t>3</a:t>
            </a:fld>
            <a:endParaRPr sz="2000">
              <a:latin typeface="Bahnschrift SemiCondensed" panose="020B0502040204020203" pitchFamily="34" charset="0"/>
              <a:cs typeface="Arial MT"/>
            </a:endParaRPr>
          </a:p>
        </p:txBody>
      </p:sp>
      <p:sp>
        <p:nvSpPr>
          <p:cNvPr id="3" name="object 3"/>
          <p:cNvSpPr txBox="1"/>
          <p:nvPr/>
        </p:nvSpPr>
        <p:spPr>
          <a:xfrm>
            <a:off x="990600" y="1600200"/>
            <a:ext cx="9829800" cy="4334520"/>
          </a:xfrm>
          <a:prstGeom prst="rect">
            <a:avLst/>
          </a:prstGeom>
        </p:spPr>
        <p:txBody>
          <a:bodyPr vert="horz" wrap="square" lIns="0" tIns="60960" rIns="0" bIns="0" rtlCol="0">
            <a:spAutoFit/>
          </a:bodyPr>
          <a:lstStyle/>
          <a:p>
            <a:pPr marL="0" marR="0">
              <a:spcBef>
                <a:spcPts val="0"/>
              </a:spcBef>
              <a:spcAft>
                <a:spcPts val="0"/>
              </a:spcAft>
            </a:pPr>
            <a:r>
              <a:rPr lang="en-US" sz="2800" spc="-5">
                <a:solidFill>
                  <a:srgbClr val="1A1A6F"/>
                </a:solidFill>
                <a:latin typeface="Bahnschrift SemiLight" panose="020B0502040204020203" pitchFamily="34" charset="0"/>
                <a:cs typeface="Arial MT"/>
              </a:rPr>
              <a:t>The</a:t>
            </a:r>
            <a:r>
              <a:rPr lang="en-US" sz="2800" spc="30">
                <a:solidFill>
                  <a:srgbClr val="1A1A6F"/>
                </a:solidFill>
                <a:latin typeface="Bahnschrift SemiLight" panose="020B0502040204020203" pitchFamily="34" charset="0"/>
                <a:cs typeface="Arial MT"/>
              </a:rPr>
              <a:t> </a:t>
            </a:r>
            <a:r>
              <a:rPr lang="en-US" sz="2800" spc="-5">
                <a:solidFill>
                  <a:srgbClr val="1A1A6F"/>
                </a:solidFill>
                <a:latin typeface="Bahnschrift SemiLight" panose="020B0502040204020203" pitchFamily="34" charset="0"/>
                <a:cs typeface="Arial MT"/>
              </a:rPr>
              <a:t>Federal</a:t>
            </a:r>
            <a:r>
              <a:rPr lang="en-US" sz="2800" spc="25">
                <a:solidFill>
                  <a:srgbClr val="1A1A6F"/>
                </a:solidFill>
                <a:latin typeface="Bahnschrift SemiLight" panose="020B0502040204020203" pitchFamily="34" charset="0"/>
                <a:cs typeface="Arial MT"/>
              </a:rPr>
              <a:t> </a:t>
            </a:r>
            <a:r>
              <a:rPr lang="en-US" sz="2800" spc="-5">
                <a:solidFill>
                  <a:srgbClr val="1A1A6F"/>
                </a:solidFill>
                <a:latin typeface="Bahnschrift SemiLight" panose="020B0502040204020203" pitchFamily="34" charset="0"/>
                <a:cs typeface="Arial MT"/>
              </a:rPr>
              <a:t>Transportation</a:t>
            </a:r>
            <a:r>
              <a:rPr lang="en-US" sz="2800" spc="30">
                <a:solidFill>
                  <a:srgbClr val="1A1A6F"/>
                </a:solidFill>
                <a:latin typeface="Bahnschrift SemiLight" panose="020B0502040204020203" pitchFamily="34" charset="0"/>
                <a:cs typeface="Arial MT"/>
              </a:rPr>
              <a:t> </a:t>
            </a:r>
            <a:r>
              <a:rPr lang="en-US" sz="2800" spc="-5">
                <a:solidFill>
                  <a:srgbClr val="1A1A6F"/>
                </a:solidFill>
                <a:latin typeface="Bahnschrift SemiLight" panose="020B0502040204020203" pitchFamily="34" charset="0"/>
                <a:cs typeface="Arial MT"/>
              </a:rPr>
              <a:t>Improvement</a:t>
            </a:r>
            <a:r>
              <a:rPr lang="en-US" sz="2800" spc="30">
                <a:solidFill>
                  <a:srgbClr val="1A1A6F"/>
                </a:solidFill>
                <a:latin typeface="Bahnschrift SemiLight" panose="020B0502040204020203" pitchFamily="34" charset="0"/>
                <a:cs typeface="Arial MT"/>
              </a:rPr>
              <a:t> </a:t>
            </a:r>
            <a:r>
              <a:rPr lang="en-US" sz="2800" spc="-5">
                <a:solidFill>
                  <a:srgbClr val="1A1A6F"/>
                </a:solidFill>
                <a:latin typeface="Bahnschrift SemiLight" panose="020B0502040204020203" pitchFamily="34" charset="0"/>
                <a:cs typeface="Arial MT"/>
              </a:rPr>
              <a:t>Program</a:t>
            </a:r>
            <a:r>
              <a:rPr lang="en-US" sz="2800" spc="40">
                <a:solidFill>
                  <a:srgbClr val="1A1A6F"/>
                </a:solidFill>
                <a:latin typeface="Bahnschrift SemiLight" panose="020B0502040204020203" pitchFamily="34" charset="0"/>
                <a:cs typeface="Arial MT"/>
              </a:rPr>
              <a:t> </a:t>
            </a:r>
            <a:r>
              <a:rPr lang="en-US" sz="2800" spc="-5">
                <a:solidFill>
                  <a:srgbClr val="1A1A6F"/>
                </a:solidFill>
                <a:latin typeface="Bahnschrift SemiLight" panose="020B0502040204020203" pitchFamily="34" charset="0"/>
                <a:cs typeface="Arial MT"/>
              </a:rPr>
              <a:t>(FTIP)</a:t>
            </a:r>
            <a:r>
              <a:rPr lang="en-US" sz="2800" spc="25">
                <a:solidFill>
                  <a:srgbClr val="1A1A6F"/>
                </a:solidFill>
                <a:latin typeface="Bahnschrift SemiLight" panose="020B0502040204020203" pitchFamily="34" charset="0"/>
                <a:cs typeface="Arial MT"/>
              </a:rPr>
              <a:t> </a:t>
            </a:r>
            <a:r>
              <a:rPr lang="en-US" sz="2800" spc="-5">
                <a:solidFill>
                  <a:srgbClr val="1A1A6F"/>
                </a:solidFill>
                <a:latin typeface="Bahnschrift SemiLight" panose="020B0502040204020203" pitchFamily="34" charset="0"/>
                <a:cs typeface="Arial MT"/>
              </a:rPr>
              <a:t>is</a:t>
            </a:r>
            <a:r>
              <a:rPr lang="en-US" sz="2800" spc="10">
                <a:solidFill>
                  <a:srgbClr val="1A1A6F"/>
                </a:solidFill>
                <a:latin typeface="Bahnschrift SemiLight" panose="020B0502040204020203" pitchFamily="34" charset="0"/>
                <a:cs typeface="Arial MT"/>
              </a:rPr>
              <a:t> </a:t>
            </a:r>
            <a:r>
              <a:rPr lang="en-US" sz="2800" spc="-5">
                <a:solidFill>
                  <a:srgbClr val="1A1A6F"/>
                </a:solidFill>
                <a:latin typeface="Bahnschrift SemiLight" panose="020B0502040204020203" pitchFamily="34" charset="0"/>
                <a:cs typeface="Arial MT"/>
              </a:rPr>
              <a:t>the </a:t>
            </a:r>
            <a:r>
              <a:rPr lang="en-US" sz="2800" spc="-760">
                <a:solidFill>
                  <a:srgbClr val="1A1A6F"/>
                </a:solidFill>
                <a:latin typeface="Bahnschrift SemiLight" panose="020B0502040204020203" pitchFamily="34" charset="0"/>
                <a:cs typeface="Arial MT"/>
              </a:rPr>
              <a:t> </a:t>
            </a:r>
            <a:r>
              <a:rPr lang="en-US" sz="2800" spc="-5">
                <a:solidFill>
                  <a:srgbClr val="1A1A6F"/>
                </a:solidFill>
                <a:latin typeface="Bahnschrift SemiLight" panose="020B0502040204020203" pitchFamily="34" charset="0"/>
                <a:cs typeface="Arial MT"/>
              </a:rPr>
              <a:t>primary</a:t>
            </a:r>
            <a:r>
              <a:rPr lang="en-US" sz="2800" spc="20">
                <a:solidFill>
                  <a:srgbClr val="1A1A6F"/>
                </a:solidFill>
                <a:latin typeface="Bahnschrift SemiLight" panose="020B0502040204020203" pitchFamily="34" charset="0"/>
                <a:cs typeface="Arial MT"/>
              </a:rPr>
              <a:t> </a:t>
            </a:r>
            <a:r>
              <a:rPr lang="en-US" sz="2800" spc="-5">
                <a:solidFill>
                  <a:srgbClr val="1A1A6F"/>
                </a:solidFill>
                <a:latin typeface="Bahnschrift SemiLight" panose="020B0502040204020203" pitchFamily="34" charset="0"/>
                <a:cs typeface="Arial MT"/>
              </a:rPr>
              <a:t>programming</a:t>
            </a:r>
            <a:r>
              <a:rPr lang="en-US" sz="2800" spc="45">
                <a:solidFill>
                  <a:srgbClr val="1A1A6F"/>
                </a:solidFill>
                <a:latin typeface="Bahnschrift SemiLight" panose="020B0502040204020203" pitchFamily="34" charset="0"/>
                <a:cs typeface="Arial MT"/>
              </a:rPr>
              <a:t> </a:t>
            </a:r>
            <a:r>
              <a:rPr lang="en-US" sz="2800" spc="-5">
                <a:solidFill>
                  <a:srgbClr val="1A1A6F"/>
                </a:solidFill>
                <a:latin typeface="Bahnschrift SemiLight" panose="020B0502040204020203" pitchFamily="34" charset="0"/>
                <a:cs typeface="Arial MT"/>
              </a:rPr>
              <a:t>and</a:t>
            </a:r>
            <a:r>
              <a:rPr lang="en-US" sz="2800" spc="5">
                <a:solidFill>
                  <a:srgbClr val="1A1A6F"/>
                </a:solidFill>
                <a:latin typeface="Bahnschrift SemiLight" panose="020B0502040204020203" pitchFamily="34" charset="0"/>
                <a:cs typeface="Arial MT"/>
              </a:rPr>
              <a:t> </a:t>
            </a:r>
            <a:r>
              <a:rPr lang="en-US" sz="2800" spc="-5">
                <a:solidFill>
                  <a:srgbClr val="1A1A6F"/>
                </a:solidFill>
                <a:latin typeface="Bahnschrift SemiLight" panose="020B0502040204020203" pitchFamily="34" charset="0"/>
                <a:cs typeface="Arial MT"/>
              </a:rPr>
              <a:t>implementation</a:t>
            </a:r>
            <a:r>
              <a:rPr lang="en-US" sz="2800" spc="30">
                <a:solidFill>
                  <a:srgbClr val="1A1A6F"/>
                </a:solidFill>
                <a:latin typeface="Bahnschrift SemiLight" panose="020B0502040204020203" pitchFamily="34" charset="0"/>
                <a:cs typeface="Arial MT"/>
              </a:rPr>
              <a:t> </a:t>
            </a:r>
            <a:r>
              <a:rPr lang="en-US" sz="2800" spc="-5">
                <a:solidFill>
                  <a:srgbClr val="1A1A6F"/>
                </a:solidFill>
                <a:latin typeface="Bahnschrift SemiLight" panose="020B0502040204020203" pitchFamily="34" charset="0"/>
                <a:cs typeface="Arial MT"/>
              </a:rPr>
              <a:t>component</a:t>
            </a:r>
            <a:r>
              <a:rPr lang="en-US" sz="2800" spc="20">
                <a:solidFill>
                  <a:srgbClr val="1A1A6F"/>
                </a:solidFill>
                <a:latin typeface="Bahnschrift SemiLight" panose="020B0502040204020203" pitchFamily="34" charset="0"/>
                <a:cs typeface="Arial MT"/>
              </a:rPr>
              <a:t> </a:t>
            </a:r>
            <a:r>
              <a:rPr lang="en-US" sz="2800" spc="-5">
                <a:solidFill>
                  <a:srgbClr val="1A1A6F"/>
                </a:solidFill>
                <a:latin typeface="Bahnschrift SemiLight" panose="020B0502040204020203" pitchFamily="34" charset="0"/>
                <a:cs typeface="Arial MT"/>
              </a:rPr>
              <a:t>for </a:t>
            </a:r>
            <a:r>
              <a:rPr lang="en-US" sz="2800">
                <a:solidFill>
                  <a:srgbClr val="1A1A6F"/>
                </a:solidFill>
                <a:latin typeface="Bahnschrift SemiLight" panose="020B0502040204020203" pitchFamily="34" charset="0"/>
                <a:cs typeface="Arial MT"/>
              </a:rPr>
              <a:t> projects</a:t>
            </a:r>
            <a:r>
              <a:rPr lang="en-US" sz="2800" spc="-5">
                <a:solidFill>
                  <a:srgbClr val="1A1A6F"/>
                </a:solidFill>
                <a:latin typeface="Bahnschrift SemiLight" panose="020B0502040204020203" pitchFamily="34" charset="0"/>
                <a:cs typeface="Arial MT"/>
              </a:rPr>
              <a:t> </a:t>
            </a:r>
            <a:r>
              <a:rPr lang="en-US" sz="2800">
                <a:solidFill>
                  <a:srgbClr val="1A1A6F"/>
                </a:solidFill>
                <a:latin typeface="Bahnschrift SemiLight" panose="020B0502040204020203" pitchFamily="34" charset="0"/>
                <a:cs typeface="Arial MT"/>
              </a:rPr>
              <a:t>identified in </a:t>
            </a:r>
            <a:r>
              <a:rPr lang="en-US" sz="2800" spc="-5">
                <a:solidFill>
                  <a:srgbClr val="1A1A6F"/>
                </a:solidFill>
                <a:latin typeface="Bahnschrift SemiLight" panose="020B0502040204020203" pitchFamily="34" charset="0"/>
                <a:cs typeface="Arial MT"/>
              </a:rPr>
              <a:t>the</a:t>
            </a:r>
            <a:r>
              <a:rPr lang="en-US" sz="2800" spc="10">
                <a:solidFill>
                  <a:srgbClr val="1A1A6F"/>
                </a:solidFill>
                <a:latin typeface="Bahnschrift SemiLight" panose="020B0502040204020203" pitchFamily="34" charset="0"/>
                <a:cs typeface="Arial MT"/>
              </a:rPr>
              <a:t> </a:t>
            </a:r>
            <a:r>
              <a:rPr lang="en-US" sz="2800" spc="-5">
                <a:solidFill>
                  <a:srgbClr val="1A1A6F"/>
                </a:solidFill>
                <a:latin typeface="Bahnschrift SemiLight" panose="020B0502040204020203" pitchFamily="34" charset="0"/>
                <a:cs typeface="Arial MT"/>
              </a:rPr>
              <a:t>Regional</a:t>
            </a:r>
            <a:r>
              <a:rPr lang="en-US" sz="2800" spc="15">
                <a:solidFill>
                  <a:srgbClr val="1A1A6F"/>
                </a:solidFill>
                <a:latin typeface="Bahnschrift SemiLight" panose="020B0502040204020203" pitchFamily="34" charset="0"/>
                <a:cs typeface="Arial MT"/>
              </a:rPr>
              <a:t> </a:t>
            </a:r>
            <a:r>
              <a:rPr lang="en-US" sz="2800" spc="-5">
                <a:solidFill>
                  <a:srgbClr val="1A1A6F"/>
                </a:solidFill>
                <a:latin typeface="Bahnschrift SemiLight" panose="020B0502040204020203" pitchFamily="34" charset="0"/>
                <a:cs typeface="Arial MT"/>
              </a:rPr>
              <a:t>Transportation</a:t>
            </a:r>
            <a:r>
              <a:rPr lang="en-US" sz="2800" spc="20">
                <a:solidFill>
                  <a:srgbClr val="1A1A6F"/>
                </a:solidFill>
                <a:latin typeface="Bahnschrift SemiLight" panose="020B0502040204020203" pitchFamily="34" charset="0"/>
                <a:cs typeface="Arial MT"/>
              </a:rPr>
              <a:t> </a:t>
            </a:r>
            <a:r>
              <a:rPr lang="en-US" sz="2800" spc="-5">
                <a:solidFill>
                  <a:srgbClr val="1A1A6F"/>
                </a:solidFill>
                <a:latin typeface="Bahnschrift SemiLight" panose="020B0502040204020203" pitchFamily="34" charset="0"/>
                <a:cs typeface="Arial MT"/>
              </a:rPr>
              <a:t>Plan</a:t>
            </a:r>
            <a:r>
              <a:rPr lang="en-US" sz="2800" spc="20">
                <a:solidFill>
                  <a:srgbClr val="1A1A6F"/>
                </a:solidFill>
                <a:latin typeface="Bahnschrift SemiLight" panose="020B0502040204020203" pitchFamily="34" charset="0"/>
                <a:cs typeface="Arial MT"/>
              </a:rPr>
              <a:t> </a:t>
            </a:r>
            <a:r>
              <a:rPr lang="en-US" sz="2800" spc="-5">
                <a:solidFill>
                  <a:srgbClr val="1A1A6F"/>
                </a:solidFill>
                <a:latin typeface="Bahnschrift SemiLight" panose="020B0502040204020203" pitchFamily="34" charset="0"/>
                <a:cs typeface="Arial MT"/>
              </a:rPr>
              <a:t>(RTP). </a:t>
            </a:r>
          </a:p>
          <a:p>
            <a:pPr marL="0" marR="0">
              <a:spcBef>
                <a:spcPts val="0"/>
              </a:spcBef>
              <a:spcAft>
                <a:spcPts val="0"/>
              </a:spcAft>
            </a:pPr>
            <a:endParaRPr sz="3800">
              <a:latin typeface="Bahnschrift SemiLight" panose="020B0502040204020203" pitchFamily="34" charset="0"/>
              <a:cs typeface="Arial MT"/>
            </a:endParaRPr>
          </a:p>
          <a:p>
            <a:pPr marL="474345" marR="165100" indent="-462280">
              <a:lnSpc>
                <a:spcPts val="3020"/>
              </a:lnSpc>
              <a:buClr>
                <a:srgbClr val="F6A13B"/>
              </a:buClr>
              <a:buFont typeface="Wingdings"/>
              <a:buChar char=""/>
              <a:tabLst>
                <a:tab pos="474345" algn="l"/>
                <a:tab pos="474980" algn="l"/>
              </a:tabLst>
            </a:pPr>
            <a:r>
              <a:rPr sz="2800" spc="-5">
                <a:solidFill>
                  <a:srgbClr val="1A1A6F"/>
                </a:solidFill>
                <a:latin typeface="Bahnschrift SemiLight" panose="020B0502040204020203" pitchFamily="34" charset="0"/>
                <a:cs typeface="Arial MT"/>
              </a:rPr>
              <a:t>The FTIP lists </a:t>
            </a:r>
            <a:r>
              <a:rPr sz="2800">
                <a:solidFill>
                  <a:srgbClr val="1A1A6F"/>
                </a:solidFill>
                <a:latin typeface="Bahnschrift SemiLight" panose="020B0502040204020203" pitchFamily="34" charset="0"/>
                <a:cs typeface="Arial MT"/>
              </a:rPr>
              <a:t>projects and identified funding sources </a:t>
            </a:r>
            <a:r>
              <a:rPr sz="2800" spc="-5">
                <a:solidFill>
                  <a:srgbClr val="1A1A6F"/>
                </a:solidFill>
                <a:latin typeface="Bahnschrift SemiLight" panose="020B0502040204020203" pitchFamily="34" charset="0"/>
                <a:cs typeface="Arial MT"/>
              </a:rPr>
              <a:t>for </a:t>
            </a:r>
            <a:r>
              <a:rPr sz="2800">
                <a:solidFill>
                  <a:srgbClr val="1A1A6F"/>
                </a:solidFill>
                <a:latin typeface="Bahnschrift SemiLight" panose="020B0502040204020203" pitchFamily="34" charset="0"/>
                <a:cs typeface="Arial MT"/>
              </a:rPr>
              <a:t>every </a:t>
            </a:r>
            <a:r>
              <a:rPr sz="2800" spc="-765">
                <a:solidFill>
                  <a:srgbClr val="1A1A6F"/>
                </a:solidFill>
                <a:latin typeface="Bahnschrift SemiLight" panose="020B0502040204020203" pitchFamily="34" charset="0"/>
                <a:cs typeface="Arial MT"/>
              </a:rPr>
              <a:t> </a:t>
            </a:r>
            <a:r>
              <a:rPr sz="2800">
                <a:solidFill>
                  <a:srgbClr val="1A1A6F"/>
                </a:solidFill>
                <a:latin typeface="Bahnschrift SemiLight" panose="020B0502040204020203" pitchFamily="34" charset="0"/>
                <a:cs typeface="Arial MT"/>
              </a:rPr>
              <a:t>transportation</a:t>
            </a:r>
            <a:r>
              <a:rPr sz="2800" spc="-10">
                <a:solidFill>
                  <a:srgbClr val="1A1A6F"/>
                </a:solidFill>
                <a:latin typeface="Bahnschrift SemiLight" panose="020B0502040204020203" pitchFamily="34" charset="0"/>
                <a:cs typeface="Arial MT"/>
              </a:rPr>
              <a:t> </a:t>
            </a:r>
            <a:r>
              <a:rPr sz="2800">
                <a:solidFill>
                  <a:srgbClr val="1A1A6F"/>
                </a:solidFill>
                <a:latin typeface="Bahnschrift SemiLight" panose="020B0502040204020203" pitchFamily="34" charset="0"/>
                <a:cs typeface="Arial MT"/>
              </a:rPr>
              <a:t>project</a:t>
            </a:r>
            <a:r>
              <a:rPr sz="2800" spc="-5">
                <a:solidFill>
                  <a:srgbClr val="1A1A6F"/>
                </a:solidFill>
                <a:latin typeface="Bahnschrift SemiLight" panose="020B0502040204020203" pitchFamily="34" charset="0"/>
                <a:cs typeface="Arial MT"/>
              </a:rPr>
              <a:t> </a:t>
            </a:r>
            <a:r>
              <a:rPr sz="2800">
                <a:solidFill>
                  <a:srgbClr val="1A1A6F"/>
                </a:solidFill>
                <a:latin typeface="Bahnschrift SemiLight" panose="020B0502040204020203" pitchFamily="34" charset="0"/>
                <a:cs typeface="Arial MT"/>
              </a:rPr>
              <a:t>that:</a:t>
            </a:r>
            <a:endParaRPr sz="2800">
              <a:latin typeface="Bahnschrift SemiLight" panose="020B0502040204020203" pitchFamily="34" charset="0"/>
              <a:cs typeface="Arial MT"/>
            </a:endParaRPr>
          </a:p>
          <a:p>
            <a:pPr marL="807720" lvl="1" indent="-339090">
              <a:lnSpc>
                <a:spcPct val="100000"/>
              </a:lnSpc>
              <a:spcBef>
                <a:spcPts val="830"/>
              </a:spcBef>
              <a:buClr>
                <a:srgbClr val="3067D2"/>
              </a:buClr>
              <a:buSzPct val="50000"/>
              <a:buFont typeface="Wingdings"/>
              <a:buChar char=""/>
              <a:tabLst>
                <a:tab pos="807720" algn="l"/>
                <a:tab pos="808355" algn="l"/>
              </a:tabLst>
            </a:pPr>
            <a:r>
              <a:rPr sz="2800" spc="-5">
                <a:solidFill>
                  <a:srgbClr val="1A1A6F"/>
                </a:solidFill>
                <a:latin typeface="Bahnschrift SemiLight" panose="020B0502040204020203" pitchFamily="34" charset="0"/>
                <a:cs typeface="Arial MT"/>
              </a:rPr>
              <a:t>Receives Federal</a:t>
            </a:r>
            <a:r>
              <a:rPr sz="2800">
                <a:solidFill>
                  <a:srgbClr val="1A1A6F"/>
                </a:solidFill>
                <a:latin typeface="Bahnschrift SemiLight" panose="020B0502040204020203" pitchFamily="34" charset="0"/>
                <a:cs typeface="Arial MT"/>
              </a:rPr>
              <a:t> funds.</a:t>
            </a:r>
            <a:endParaRPr sz="2800">
              <a:latin typeface="Bahnschrift SemiLight" panose="020B0502040204020203" pitchFamily="34" charset="0"/>
              <a:cs typeface="Arial MT"/>
            </a:endParaRPr>
          </a:p>
          <a:p>
            <a:pPr marL="807720" lvl="1" indent="-339090">
              <a:lnSpc>
                <a:spcPct val="100000"/>
              </a:lnSpc>
              <a:spcBef>
                <a:spcPts val="860"/>
              </a:spcBef>
              <a:buClr>
                <a:srgbClr val="3067D2"/>
              </a:buClr>
              <a:buSzPct val="50000"/>
              <a:buFont typeface="Wingdings"/>
              <a:buChar char=""/>
              <a:tabLst>
                <a:tab pos="807720" algn="l"/>
                <a:tab pos="808355" algn="l"/>
              </a:tabLst>
            </a:pPr>
            <a:r>
              <a:rPr sz="2800" spc="-5">
                <a:solidFill>
                  <a:srgbClr val="1A1A6F"/>
                </a:solidFill>
                <a:latin typeface="Bahnschrift SemiLight" panose="020B0502040204020203" pitchFamily="34" charset="0"/>
                <a:cs typeface="Arial MT"/>
              </a:rPr>
              <a:t>Receives</a:t>
            </a:r>
            <a:r>
              <a:rPr sz="2800" spc="-10">
                <a:solidFill>
                  <a:srgbClr val="1A1A6F"/>
                </a:solidFill>
                <a:latin typeface="Bahnschrift SemiLight" panose="020B0502040204020203" pitchFamily="34" charset="0"/>
                <a:cs typeface="Arial MT"/>
              </a:rPr>
              <a:t> </a:t>
            </a:r>
            <a:r>
              <a:rPr sz="2800" spc="-5">
                <a:solidFill>
                  <a:srgbClr val="1A1A6F"/>
                </a:solidFill>
                <a:latin typeface="Bahnschrift SemiLight" panose="020B0502040204020203" pitchFamily="34" charset="0"/>
                <a:cs typeface="Arial MT"/>
              </a:rPr>
              <a:t>State</a:t>
            </a:r>
            <a:r>
              <a:rPr sz="2800" spc="-20">
                <a:solidFill>
                  <a:srgbClr val="1A1A6F"/>
                </a:solidFill>
                <a:latin typeface="Bahnschrift SemiLight" panose="020B0502040204020203" pitchFamily="34" charset="0"/>
                <a:cs typeface="Arial MT"/>
              </a:rPr>
              <a:t> </a:t>
            </a:r>
            <a:r>
              <a:rPr sz="2800">
                <a:solidFill>
                  <a:srgbClr val="1A1A6F"/>
                </a:solidFill>
                <a:latin typeface="Bahnschrift SemiLight" panose="020B0502040204020203" pitchFamily="34" charset="0"/>
                <a:cs typeface="Arial MT"/>
              </a:rPr>
              <a:t>funds.</a:t>
            </a:r>
            <a:endParaRPr sz="2800">
              <a:latin typeface="Bahnschrift SemiLight" panose="020B0502040204020203" pitchFamily="34" charset="0"/>
              <a:cs typeface="Arial MT"/>
            </a:endParaRPr>
          </a:p>
          <a:p>
            <a:pPr marL="807720" lvl="1" indent="-339090">
              <a:lnSpc>
                <a:spcPct val="100000"/>
              </a:lnSpc>
              <a:spcBef>
                <a:spcPts val="870"/>
              </a:spcBef>
              <a:buClr>
                <a:srgbClr val="3067D2"/>
              </a:buClr>
              <a:buSzPct val="50000"/>
              <a:buFont typeface="Wingdings"/>
              <a:buChar char=""/>
              <a:tabLst>
                <a:tab pos="807720" algn="l"/>
                <a:tab pos="808355" algn="l"/>
              </a:tabLst>
            </a:pPr>
            <a:r>
              <a:rPr sz="2800" spc="-5">
                <a:solidFill>
                  <a:srgbClr val="1A1A6F"/>
                </a:solidFill>
                <a:latin typeface="Bahnschrift SemiLight" panose="020B0502040204020203" pitchFamily="34" charset="0"/>
                <a:cs typeface="Arial MT"/>
              </a:rPr>
              <a:t>Are</a:t>
            </a:r>
            <a:r>
              <a:rPr sz="2800" spc="5">
                <a:solidFill>
                  <a:srgbClr val="1A1A6F"/>
                </a:solidFill>
                <a:latin typeface="Bahnschrift SemiLight" panose="020B0502040204020203" pitchFamily="34" charset="0"/>
                <a:cs typeface="Arial MT"/>
              </a:rPr>
              <a:t> </a:t>
            </a:r>
            <a:r>
              <a:rPr sz="2800" spc="-5">
                <a:solidFill>
                  <a:srgbClr val="1A1A6F"/>
                </a:solidFill>
                <a:latin typeface="Bahnschrift" panose="020B0502040204020203" pitchFamily="34" charset="0"/>
                <a:cs typeface="Arial MT"/>
              </a:rPr>
              <a:t>Regionally</a:t>
            </a:r>
            <a:r>
              <a:rPr sz="2800" spc="25">
                <a:solidFill>
                  <a:srgbClr val="1A1A6F"/>
                </a:solidFill>
                <a:latin typeface="Bahnschrift" panose="020B0502040204020203" pitchFamily="34" charset="0"/>
                <a:cs typeface="Arial MT"/>
              </a:rPr>
              <a:t> </a:t>
            </a:r>
            <a:r>
              <a:rPr sz="2800" spc="-5">
                <a:solidFill>
                  <a:srgbClr val="1A1A6F"/>
                </a:solidFill>
                <a:latin typeface="Bahnschrift" panose="020B0502040204020203" pitchFamily="34" charset="0"/>
                <a:cs typeface="Arial MT"/>
              </a:rPr>
              <a:t>Significant</a:t>
            </a:r>
            <a:r>
              <a:rPr sz="2800" spc="15">
                <a:solidFill>
                  <a:srgbClr val="1A1A6F"/>
                </a:solidFill>
                <a:latin typeface="Bahnschrift SemiLight" panose="020B0502040204020203" pitchFamily="34" charset="0"/>
                <a:cs typeface="Arial MT"/>
              </a:rPr>
              <a:t> </a:t>
            </a:r>
            <a:r>
              <a:rPr sz="2800" spc="-5">
                <a:solidFill>
                  <a:srgbClr val="1A1A6F"/>
                </a:solidFill>
                <a:latin typeface="Bahnschrift SemiLight" panose="020B0502040204020203" pitchFamily="34" charset="0"/>
                <a:cs typeface="Arial MT"/>
              </a:rPr>
              <a:t>Projects.</a:t>
            </a:r>
            <a:endParaRPr sz="2800">
              <a:latin typeface="Bahnschrift SemiLight" panose="020B0502040204020203" pitchFamily="34" charset="0"/>
              <a:cs typeface="Arial MT"/>
            </a:endParaRPr>
          </a:p>
        </p:txBody>
      </p:sp>
      <p:sp>
        <p:nvSpPr>
          <p:cNvPr id="7" name="object 2">
            <a:extLst>
              <a:ext uri="{FF2B5EF4-FFF2-40B4-BE49-F238E27FC236}">
                <a16:creationId xmlns:a16="http://schemas.microsoft.com/office/drawing/2014/main" id="{A688A90D-8581-F024-E1BD-F249E40DF4A6}"/>
              </a:ext>
            </a:extLst>
          </p:cNvPr>
          <p:cNvSpPr txBox="1">
            <a:spLocks/>
          </p:cNvSpPr>
          <p:nvPr/>
        </p:nvSpPr>
        <p:spPr>
          <a:xfrm>
            <a:off x="304800" y="228600"/>
            <a:ext cx="5334000" cy="627736"/>
          </a:xfrm>
          <a:prstGeom prst="rect">
            <a:avLst/>
          </a:prstGeom>
        </p:spPr>
        <p:txBody>
          <a:bodyPr vert="horz" wrap="square" lIns="0" tIns="12065" rIns="0" bIns="0" rtlCol="0">
            <a:spAutoFit/>
          </a:bodyPr>
          <a:lstStyle>
            <a:lvl1pPr>
              <a:defRPr sz="3200" b="0" i="0">
                <a:solidFill>
                  <a:schemeClr val="bg1"/>
                </a:solidFill>
                <a:latin typeface="Arial Black"/>
                <a:ea typeface="+mj-ea"/>
                <a:cs typeface="Arial Black"/>
              </a:defRPr>
            </a:lvl1pPr>
          </a:lstStyle>
          <a:p>
            <a:pPr marL="12700">
              <a:spcBef>
                <a:spcPts val="95"/>
              </a:spcBef>
            </a:pPr>
            <a:r>
              <a:rPr lang="en-US" sz="4000" b="1" kern="0" spc="-5">
                <a:latin typeface="Bahnschrift" panose="020B0502040204020203" pitchFamily="34" charset="0"/>
              </a:rPr>
              <a:t>Introduction</a:t>
            </a:r>
            <a:endParaRPr lang="en-US" sz="4000" b="1" kern="0">
              <a:latin typeface="Bahnschrift" panose="020B0502040204020203"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28600"/>
            <a:ext cx="10808107" cy="627736"/>
          </a:xfrm>
          <a:prstGeom prst="rect">
            <a:avLst/>
          </a:prstGeom>
        </p:spPr>
        <p:txBody>
          <a:bodyPr vert="horz" wrap="square" lIns="0" tIns="12065" rIns="0" bIns="0" rtlCol="0">
            <a:spAutoFit/>
          </a:bodyPr>
          <a:lstStyle/>
          <a:p>
            <a:pPr marL="12700">
              <a:lnSpc>
                <a:spcPct val="100000"/>
              </a:lnSpc>
              <a:spcBef>
                <a:spcPts val="95"/>
              </a:spcBef>
            </a:pPr>
            <a:r>
              <a:rPr lang="en-US" sz="4000" b="1" spc="-5">
                <a:latin typeface="Bahnschrift" panose="020B0502040204020203" pitchFamily="34" charset="0"/>
              </a:rPr>
              <a:t>Regional</a:t>
            </a:r>
            <a:r>
              <a:rPr lang="en-US" sz="4000" b="1" spc="-10">
                <a:latin typeface="Bahnschrift" panose="020B0502040204020203" pitchFamily="34" charset="0"/>
              </a:rPr>
              <a:t> </a:t>
            </a:r>
            <a:r>
              <a:rPr lang="en-US" sz="4000" b="1" spc="-5">
                <a:latin typeface="Bahnschrift" panose="020B0502040204020203" pitchFamily="34" charset="0"/>
              </a:rPr>
              <a:t>Transportation</a:t>
            </a:r>
            <a:r>
              <a:rPr lang="en-US" sz="4000" b="1" spc="-20">
                <a:latin typeface="Bahnschrift" panose="020B0502040204020203" pitchFamily="34" charset="0"/>
              </a:rPr>
              <a:t> </a:t>
            </a:r>
            <a:r>
              <a:rPr lang="en-US" sz="4000" b="1" spc="-10">
                <a:latin typeface="Bahnschrift" panose="020B0502040204020203" pitchFamily="34" charset="0"/>
              </a:rPr>
              <a:t>Plan</a:t>
            </a:r>
            <a:r>
              <a:rPr lang="en-US" sz="4000" b="1" spc="-20">
                <a:latin typeface="Bahnschrift" panose="020B0502040204020203" pitchFamily="34" charset="0"/>
              </a:rPr>
              <a:t> </a:t>
            </a:r>
            <a:r>
              <a:rPr lang="en-US" sz="4000" b="1" spc="-10">
                <a:latin typeface="Bahnschrift" panose="020B0502040204020203" pitchFamily="34" charset="0"/>
              </a:rPr>
              <a:t>(RTP)</a:t>
            </a:r>
            <a:endParaRPr sz="4000" b="1">
              <a:latin typeface="Bahnschrift" panose="020B0502040204020203" pitchFamily="34" charset="0"/>
            </a:endParaRPr>
          </a:p>
        </p:txBody>
      </p:sp>
      <p:sp>
        <p:nvSpPr>
          <p:cNvPr id="4" name="object 4"/>
          <p:cNvSpPr txBox="1"/>
          <p:nvPr/>
        </p:nvSpPr>
        <p:spPr>
          <a:xfrm>
            <a:off x="11406251" y="6375356"/>
            <a:ext cx="218440" cy="294953"/>
          </a:xfrm>
          <a:prstGeom prst="rect">
            <a:avLst/>
          </a:prstGeom>
        </p:spPr>
        <p:txBody>
          <a:bodyPr vert="horz" wrap="square" lIns="0" tIns="0" rIns="0" bIns="0" rtlCol="0">
            <a:spAutoFit/>
          </a:bodyPr>
          <a:lstStyle/>
          <a:p>
            <a:pPr marL="38100" marR="0" lvl="0" indent="0" algn="l" defTabSz="914400" rtl="0" eaLnBrk="1" fontAlgn="auto" latinLnBrk="0" hangingPunct="1">
              <a:lnSpc>
                <a:spcPts val="2315"/>
              </a:lnSpc>
              <a:spcBef>
                <a:spcPts val="0"/>
              </a:spcBef>
              <a:spcAft>
                <a:spcPts val="0"/>
              </a:spcAft>
              <a:buClrTx/>
              <a:buSzTx/>
              <a:buFontTx/>
              <a:buNone/>
              <a:tabLst/>
              <a:defRPr/>
            </a:pPr>
            <a:fld id="{81D60167-4931-47E6-BA6A-407CBD079E47}" type="slidenum">
              <a:rPr kumimoji="0" sz="2000" b="0" i="0" u="none" strike="noStrike" kern="1200" cap="none" spc="0" normalizeH="0" baseline="0" noProof="0" dirty="0">
                <a:ln>
                  <a:noFill/>
                </a:ln>
                <a:solidFill>
                  <a:srgbClr val="00339A"/>
                </a:solidFill>
                <a:effectLst/>
                <a:uLnTx/>
                <a:uFillTx/>
                <a:latin typeface="Bahnschrift SemiCondensed" panose="020B0502040204020203" pitchFamily="34" charset="0"/>
                <a:cs typeface="Arial MT"/>
              </a:rPr>
              <a:pPr marL="38100" marR="0" lvl="0" indent="0" algn="l" defTabSz="914400" rtl="0" eaLnBrk="1" fontAlgn="auto" latinLnBrk="0" hangingPunct="1">
                <a:lnSpc>
                  <a:spcPts val="2315"/>
                </a:lnSpc>
                <a:spcBef>
                  <a:spcPts val="0"/>
                </a:spcBef>
                <a:spcAft>
                  <a:spcPts val="0"/>
                </a:spcAft>
                <a:buClrTx/>
                <a:buSzTx/>
                <a:buFontTx/>
                <a:buNone/>
                <a:tabLst/>
                <a:defRPr/>
              </a:pPr>
              <a:t>4</a:t>
            </a:fld>
            <a:endParaRPr kumimoji="0" sz="2000" b="0" i="0" u="none" strike="noStrike" kern="1200" cap="none" spc="0" normalizeH="0" baseline="0" noProof="0">
              <a:ln>
                <a:noFill/>
              </a:ln>
              <a:solidFill>
                <a:prstClr val="black"/>
              </a:solidFill>
              <a:effectLst/>
              <a:uLnTx/>
              <a:uFillTx/>
              <a:latin typeface="Bahnschrift SemiCondensed" panose="020B0502040204020203" pitchFamily="34" charset="0"/>
              <a:cs typeface="Arial MT"/>
            </a:endParaRPr>
          </a:p>
        </p:txBody>
      </p:sp>
      <p:pic>
        <p:nvPicPr>
          <p:cNvPr id="11" name="Picture 10" descr="A magnifying glass with a compass and a couple of people&#10;&#10;Description automatically generated">
            <a:extLst>
              <a:ext uri="{FF2B5EF4-FFF2-40B4-BE49-F238E27FC236}">
                <a16:creationId xmlns:a16="http://schemas.microsoft.com/office/drawing/2014/main" id="{374D684B-8674-4BC0-6034-81FADE27230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4000"/>
                    </a14:imgEffect>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3062070" y="1524000"/>
            <a:ext cx="6067859" cy="4647067"/>
          </a:xfrm>
          <a:prstGeom prst="roundRect">
            <a:avLst>
              <a:gd name="adj" fmla="val 7054"/>
            </a:avLst>
          </a:prstGeom>
          <a:solidFill>
            <a:srgbClr val="FFFFFF">
              <a:shade val="85000"/>
            </a:srgbClr>
          </a:solidFill>
          <a:ln>
            <a:noFill/>
          </a:ln>
          <a:effectLst/>
        </p:spPr>
      </p:pic>
    </p:spTree>
    <p:extLst>
      <p:ext uri="{BB962C8B-B14F-4D97-AF65-F5344CB8AC3E}">
        <p14:creationId xmlns:p14="http://schemas.microsoft.com/office/powerpoint/2010/main" val="2080764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31651" y="6351219"/>
            <a:ext cx="167640" cy="331470"/>
          </a:xfrm>
          <a:prstGeom prst="rect">
            <a:avLst/>
          </a:prstGeom>
        </p:spPr>
        <p:txBody>
          <a:bodyPr vert="horz" wrap="square" lIns="0" tIns="13335" rIns="0" bIns="0" rtlCol="0">
            <a:spAutoFit/>
          </a:bodyPr>
          <a:lstStyle/>
          <a:p>
            <a:pPr marL="12700">
              <a:lnSpc>
                <a:spcPct val="100000"/>
              </a:lnSpc>
              <a:spcBef>
                <a:spcPts val="105"/>
              </a:spcBef>
            </a:pPr>
            <a:endParaRPr sz="2000">
              <a:latin typeface="Arial MT"/>
              <a:cs typeface="Arial MT"/>
            </a:endParaRPr>
          </a:p>
        </p:txBody>
      </p:sp>
      <p:sp>
        <p:nvSpPr>
          <p:cNvPr id="3" name="object 3"/>
          <p:cNvSpPr txBox="1">
            <a:spLocks noGrp="1"/>
          </p:cNvSpPr>
          <p:nvPr>
            <p:ph type="title"/>
          </p:nvPr>
        </p:nvSpPr>
        <p:spPr>
          <a:xfrm>
            <a:off x="381000" y="228600"/>
            <a:ext cx="8611718" cy="627736"/>
          </a:xfrm>
          <a:prstGeom prst="rect">
            <a:avLst/>
          </a:prstGeom>
        </p:spPr>
        <p:txBody>
          <a:bodyPr vert="horz" wrap="square" lIns="0" tIns="12065" rIns="0" bIns="0" rtlCol="0">
            <a:spAutoFit/>
          </a:bodyPr>
          <a:lstStyle/>
          <a:p>
            <a:pPr marL="12700">
              <a:lnSpc>
                <a:spcPct val="100000"/>
              </a:lnSpc>
              <a:spcBef>
                <a:spcPts val="95"/>
              </a:spcBef>
            </a:pPr>
            <a:r>
              <a:rPr sz="4000" b="1" spc="-5">
                <a:latin typeface="Bahnschrift" panose="020B0502040204020203" pitchFamily="34" charset="0"/>
              </a:rPr>
              <a:t>What is</a:t>
            </a:r>
            <a:r>
              <a:rPr sz="4000" b="1" spc="5">
                <a:latin typeface="Bahnschrift" panose="020B0502040204020203" pitchFamily="34" charset="0"/>
              </a:rPr>
              <a:t> </a:t>
            </a:r>
            <a:r>
              <a:rPr sz="4000" b="1" spc="-5">
                <a:latin typeface="Bahnschrift" panose="020B0502040204020203" pitchFamily="34" charset="0"/>
              </a:rPr>
              <a:t>“Regionally</a:t>
            </a:r>
            <a:r>
              <a:rPr sz="4000" b="1" spc="-10">
                <a:latin typeface="Bahnschrift" panose="020B0502040204020203" pitchFamily="34" charset="0"/>
              </a:rPr>
              <a:t> Significant”?</a:t>
            </a:r>
            <a:endParaRPr sz="4000" b="1">
              <a:latin typeface="Bahnschrift" panose="020B0502040204020203" pitchFamily="34" charset="0"/>
            </a:endParaRPr>
          </a:p>
        </p:txBody>
      </p:sp>
      <p:sp>
        <p:nvSpPr>
          <p:cNvPr id="4" name="object 4"/>
          <p:cNvSpPr txBox="1"/>
          <p:nvPr/>
        </p:nvSpPr>
        <p:spPr>
          <a:xfrm>
            <a:off x="2877897" y="1636593"/>
            <a:ext cx="6114821" cy="586993"/>
          </a:xfrm>
          <a:prstGeom prst="round2SameRect">
            <a:avLst/>
          </a:prstGeom>
          <a:solidFill>
            <a:srgbClr val="FFAF70"/>
          </a:solidFill>
          <a:effectLst>
            <a:softEdge rad="0"/>
          </a:effectLst>
        </p:spPr>
        <p:txBody>
          <a:bodyPr vert="horz" wrap="square" lIns="0" tIns="69215" rIns="0" bIns="0" rtlCol="0" anchor="ctr" anchorCtr="1">
            <a:noAutofit/>
          </a:bodyPr>
          <a:lstStyle/>
          <a:p>
            <a:pPr marL="744855" marR="185420" indent="-548640">
              <a:lnSpc>
                <a:spcPts val="1550"/>
              </a:lnSpc>
              <a:spcBef>
                <a:spcPts val="545"/>
              </a:spcBef>
            </a:pPr>
            <a:r>
              <a:rPr b="1" spc="-5" dirty="0">
                <a:latin typeface="Bahnschrift SemiBold" panose="020B0502040204020203" pitchFamily="34" charset="0"/>
                <a:cs typeface="Arial"/>
              </a:rPr>
              <a:t>What </a:t>
            </a:r>
            <a:r>
              <a:rPr b="1" dirty="0">
                <a:latin typeface="Bahnschrift SemiBold" panose="020B0502040204020203" pitchFamily="34" charset="0"/>
                <a:cs typeface="Arial"/>
              </a:rPr>
              <a:t>is </a:t>
            </a:r>
            <a:r>
              <a:rPr b="1" spc="-5" dirty="0">
                <a:latin typeface="Bahnschrift SemiBold" panose="020B0502040204020203" pitchFamily="34" charset="0"/>
                <a:cs typeface="Arial"/>
              </a:rPr>
              <a:t>considered </a:t>
            </a:r>
            <a:r>
              <a:rPr b="1" dirty="0">
                <a:latin typeface="Bahnschrift SemiBold" panose="020B0502040204020203" pitchFamily="34" charset="0"/>
                <a:cs typeface="Arial"/>
              </a:rPr>
              <a:t>a </a:t>
            </a:r>
            <a:r>
              <a:rPr b="1" spc="-5" dirty="0">
                <a:latin typeface="Bahnschrift SemiBold" panose="020B0502040204020203" pitchFamily="34" charset="0"/>
                <a:cs typeface="Arial"/>
              </a:rPr>
              <a:t>“regionally </a:t>
            </a:r>
            <a:r>
              <a:rPr b="1" spc="-405" dirty="0">
                <a:latin typeface="Bahnschrift SemiBold" panose="020B0502040204020203" pitchFamily="34" charset="0"/>
                <a:cs typeface="Arial"/>
              </a:rPr>
              <a:t> </a:t>
            </a:r>
            <a:r>
              <a:rPr b="1" spc="-5" dirty="0">
                <a:latin typeface="Bahnschrift SemiBold" panose="020B0502040204020203" pitchFamily="34" charset="0"/>
                <a:cs typeface="Arial"/>
              </a:rPr>
              <a:t>significant”</a:t>
            </a:r>
            <a:r>
              <a:rPr b="1" spc="-30" dirty="0">
                <a:latin typeface="Bahnschrift SemiBold" panose="020B0502040204020203" pitchFamily="34" charset="0"/>
                <a:cs typeface="Arial"/>
              </a:rPr>
              <a:t> </a:t>
            </a:r>
            <a:r>
              <a:rPr b="1" spc="-5" dirty="0">
                <a:latin typeface="Bahnschrift SemiBold" panose="020B0502040204020203" pitchFamily="34" charset="0"/>
                <a:cs typeface="Arial"/>
              </a:rPr>
              <a:t>project?</a:t>
            </a:r>
            <a:endParaRPr dirty="0">
              <a:latin typeface="Bahnschrift SemiBold" panose="020B0502040204020203" pitchFamily="34" charset="0"/>
              <a:cs typeface="Arial"/>
            </a:endParaRPr>
          </a:p>
        </p:txBody>
      </p:sp>
      <p:sp>
        <p:nvSpPr>
          <p:cNvPr id="5" name="object 5"/>
          <p:cNvSpPr txBox="1"/>
          <p:nvPr/>
        </p:nvSpPr>
        <p:spPr>
          <a:xfrm>
            <a:off x="2877897" y="2223334"/>
            <a:ext cx="6114825" cy="3638496"/>
          </a:xfrm>
          <a:prstGeom prst="rect">
            <a:avLst/>
          </a:prstGeom>
          <a:solidFill>
            <a:srgbClr val="FFF3EE"/>
          </a:solidFill>
        </p:spPr>
        <p:txBody>
          <a:bodyPr vert="horz" wrap="square" lIns="182880" tIns="274320" rIns="182880" bIns="274320" rtlCol="0">
            <a:noAutofit/>
          </a:bodyPr>
          <a:lstStyle/>
          <a:p>
            <a:pPr marL="177800" marR="235585" indent="-114300">
              <a:lnSpc>
                <a:spcPct val="144200"/>
              </a:lnSpc>
              <a:spcBef>
                <a:spcPts val="220"/>
              </a:spcBef>
              <a:buFont typeface="Arial MT"/>
              <a:buChar char="•"/>
              <a:tabLst>
                <a:tab pos="178435" algn="l"/>
              </a:tabLst>
            </a:pPr>
            <a:r>
              <a:rPr sz="1600" i="1" dirty="0">
                <a:latin typeface="Bahnschrift SemiLight" panose="020B0502040204020203" pitchFamily="34" charset="0"/>
                <a:cs typeface="Arial"/>
              </a:rPr>
              <a:t>Projects</a:t>
            </a:r>
            <a:r>
              <a:rPr sz="1600" i="1" spc="-20" dirty="0">
                <a:latin typeface="Bahnschrift SemiLight" panose="020B0502040204020203" pitchFamily="34" charset="0"/>
                <a:cs typeface="Arial"/>
              </a:rPr>
              <a:t> </a:t>
            </a:r>
            <a:r>
              <a:rPr sz="1600" i="1" dirty="0">
                <a:latin typeface="Bahnschrift SemiLight" panose="020B0502040204020203" pitchFamily="34" charset="0"/>
                <a:cs typeface="Arial"/>
              </a:rPr>
              <a:t>that</a:t>
            </a:r>
            <a:r>
              <a:rPr sz="1600" i="1" spc="-20" dirty="0">
                <a:latin typeface="Bahnschrift SemiLight" panose="020B0502040204020203" pitchFamily="34" charset="0"/>
                <a:cs typeface="Arial"/>
              </a:rPr>
              <a:t> </a:t>
            </a:r>
            <a:r>
              <a:rPr sz="1600" i="1" spc="-5" dirty="0">
                <a:latin typeface="Bahnschrift SemiLight" panose="020B0502040204020203" pitchFamily="34" charset="0"/>
                <a:cs typeface="Arial"/>
              </a:rPr>
              <a:t>impact</a:t>
            </a:r>
            <a:r>
              <a:rPr sz="1600" i="1" spc="-10" dirty="0">
                <a:latin typeface="Bahnschrift SemiLight" panose="020B0502040204020203" pitchFamily="34" charset="0"/>
                <a:cs typeface="Arial"/>
              </a:rPr>
              <a:t> </a:t>
            </a:r>
            <a:r>
              <a:rPr sz="1600" i="1" dirty="0">
                <a:latin typeface="Bahnschrift SemiLight" panose="020B0502040204020203" pitchFamily="34" charset="0"/>
                <a:cs typeface="Arial"/>
              </a:rPr>
              <a:t>the</a:t>
            </a:r>
            <a:r>
              <a:rPr sz="1600" i="1" spc="-20" dirty="0">
                <a:latin typeface="Bahnschrift SemiLight" panose="020B0502040204020203" pitchFamily="34" charset="0"/>
                <a:cs typeface="Arial"/>
              </a:rPr>
              <a:t> </a:t>
            </a:r>
            <a:r>
              <a:rPr sz="1600" i="1" dirty="0">
                <a:latin typeface="Bahnschrift SemiLight" panose="020B0502040204020203" pitchFamily="34" charset="0"/>
                <a:cs typeface="Arial"/>
              </a:rPr>
              <a:t>County</a:t>
            </a:r>
            <a:r>
              <a:rPr sz="1600" i="1" spc="-20" dirty="0">
                <a:latin typeface="Bahnschrift SemiLight" panose="020B0502040204020203" pitchFamily="34" charset="0"/>
                <a:cs typeface="Arial"/>
              </a:rPr>
              <a:t> </a:t>
            </a:r>
            <a:r>
              <a:rPr sz="1600" i="1" spc="-5" dirty="0">
                <a:latin typeface="Bahnschrift SemiLight" panose="020B0502040204020203" pitchFamily="34" charset="0"/>
                <a:cs typeface="Arial"/>
              </a:rPr>
              <a:t>and</a:t>
            </a:r>
            <a:r>
              <a:rPr sz="1600" i="1" spc="-30" dirty="0">
                <a:latin typeface="Bahnschrift SemiLight" panose="020B0502040204020203" pitchFamily="34" charset="0"/>
                <a:cs typeface="Arial"/>
              </a:rPr>
              <a:t> </a:t>
            </a:r>
            <a:r>
              <a:rPr sz="1600" i="1" dirty="0">
                <a:latin typeface="Bahnschrift SemiLight" panose="020B0502040204020203" pitchFamily="34" charset="0"/>
                <a:cs typeface="Arial"/>
              </a:rPr>
              <a:t>region, </a:t>
            </a:r>
            <a:r>
              <a:rPr sz="1600" i="1" spc="-315" dirty="0">
                <a:latin typeface="Bahnschrift SemiLight" panose="020B0502040204020203" pitchFamily="34" charset="0"/>
                <a:cs typeface="Arial"/>
              </a:rPr>
              <a:t> </a:t>
            </a:r>
            <a:r>
              <a:rPr sz="1600" i="1" spc="-5" dirty="0">
                <a:latin typeface="Bahnschrift SemiLight" panose="020B0502040204020203" pitchFamily="34" charset="0"/>
                <a:cs typeface="Arial"/>
              </a:rPr>
              <a:t>such</a:t>
            </a:r>
            <a:r>
              <a:rPr sz="1600" i="1" spc="-15" dirty="0">
                <a:latin typeface="Bahnschrift SemiLight" panose="020B0502040204020203" pitchFamily="34" charset="0"/>
                <a:cs typeface="Arial"/>
              </a:rPr>
              <a:t> </a:t>
            </a:r>
            <a:r>
              <a:rPr sz="1600" i="1" dirty="0">
                <a:latin typeface="Bahnschrift SemiLight" panose="020B0502040204020203" pitchFamily="34" charset="0"/>
                <a:cs typeface="Arial"/>
              </a:rPr>
              <a:t>as:</a:t>
            </a:r>
            <a:endParaRPr sz="1600" dirty="0">
              <a:latin typeface="Bahnschrift SemiLight" panose="020B0502040204020203" pitchFamily="34" charset="0"/>
              <a:cs typeface="Arial"/>
            </a:endParaRPr>
          </a:p>
          <a:p>
            <a:pPr marL="337820" lvl="1" indent="-114935">
              <a:lnSpc>
                <a:spcPct val="100000"/>
              </a:lnSpc>
              <a:spcBef>
                <a:spcPts val="840"/>
              </a:spcBef>
              <a:buChar char="•"/>
              <a:tabLst>
                <a:tab pos="338455" algn="l"/>
              </a:tabLst>
            </a:pPr>
            <a:r>
              <a:rPr sz="1600" spc="-5" dirty="0">
                <a:latin typeface="Bahnschrift SemiLight" panose="020B0502040204020203" pitchFamily="34" charset="0"/>
                <a:cs typeface="Arial MT"/>
              </a:rPr>
              <a:t>Freeways</a:t>
            </a:r>
            <a:r>
              <a:rPr lang="en-US" sz="1600" spc="-5" dirty="0">
                <a:latin typeface="Bahnschrift SemiLight" panose="020B0502040204020203" pitchFamily="34" charset="0"/>
                <a:cs typeface="Arial MT"/>
              </a:rPr>
              <a:t> </a:t>
            </a:r>
            <a:r>
              <a:rPr sz="1600" spc="-5" dirty="0">
                <a:latin typeface="Bahnschrift SemiLight" panose="020B0502040204020203" pitchFamily="34" charset="0"/>
                <a:cs typeface="Arial MT"/>
              </a:rPr>
              <a:t>/ </a:t>
            </a:r>
            <a:r>
              <a:rPr sz="1600" dirty="0">
                <a:latin typeface="Bahnschrift SemiLight" panose="020B0502040204020203" pitchFamily="34" charset="0"/>
                <a:cs typeface="Arial MT"/>
              </a:rPr>
              <a:t>State</a:t>
            </a:r>
            <a:r>
              <a:rPr sz="1600" spc="-35" dirty="0">
                <a:latin typeface="Bahnschrift SemiLight" panose="020B0502040204020203" pitchFamily="34" charset="0"/>
                <a:cs typeface="Arial MT"/>
              </a:rPr>
              <a:t> </a:t>
            </a:r>
            <a:r>
              <a:rPr sz="1600" spc="-10" dirty="0">
                <a:latin typeface="Bahnschrift SemiLight" panose="020B0502040204020203" pitchFamily="34" charset="0"/>
                <a:cs typeface="Arial MT"/>
              </a:rPr>
              <a:t>Highways</a:t>
            </a:r>
            <a:endParaRPr sz="1600" dirty="0">
              <a:latin typeface="Bahnschrift SemiLight" panose="020B0502040204020203" pitchFamily="34" charset="0"/>
              <a:cs typeface="Arial MT"/>
            </a:endParaRPr>
          </a:p>
          <a:p>
            <a:pPr marL="337820" lvl="1" indent="-114935">
              <a:lnSpc>
                <a:spcPct val="100000"/>
              </a:lnSpc>
              <a:spcBef>
                <a:spcPts val="844"/>
              </a:spcBef>
              <a:buChar char="•"/>
              <a:tabLst>
                <a:tab pos="338455" algn="l"/>
              </a:tabLst>
            </a:pPr>
            <a:r>
              <a:rPr sz="1600" spc="-5" dirty="0">
                <a:latin typeface="Bahnschrift SemiLight" panose="020B0502040204020203" pitchFamily="34" charset="0"/>
                <a:cs typeface="Arial MT"/>
              </a:rPr>
              <a:t>Expansions </a:t>
            </a:r>
            <a:r>
              <a:rPr sz="1600" dirty="0">
                <a:latin typeface="Bahnschrift SemiLight" panose="020B0502040204020203" pitchFamily="34" charset="0"/>
                <a:cs typeface="Arial MT"/>
              </a:rPr>
              <a:t>to </a:t>
            </a:r>
            <a:r>
              <a:rPr sz="1600" spc="-5" dirty="0">
                <a:latin typeface="Bahnschrift SemiLight" panose="020B0502040204020203" pitchFamily="34" charset="0"/>
                <a:cs typeface="Arial MT"/>
              </a:rPr>
              <a:t>Principal</a:t>
            </a:r>
            <a:r>
              <a:rPr sz="1600" spc="-70" dirty="0">
                <a:latin typeface="Bahnschrift SemiLight" panose="020B0502040204020203" pitchFamily="34" charset="0"/>
                <a:cs typeface="Arial MT"/>
              </a:rPr>
              <a:t> </a:t>
            </a:r>
            <a:r>
              <a:rPr sz="1600" spc="-5" dirty="0">
                <a:latin typeface="Bahnschrift SemiLight" panose="020B0502040204020203" pitchFamily="34" charset="0"/>
                <a:cs typeface="Arial MT"/>
              </a:rPr>
              <a:t>Arterial (8</a:t>
            </a:r>
            <a:r>
              <a:rPr sz="1600" spc="5" dirty="0">
                <a:latin typeface="Bahnschrift SemiLight" panose="020B0502040204020203" pitchFamily="34" charset="0"/>
                <a:cs typeface="Arial MT"/>
              </a:rPr>
              <a:t> </a:t>
            </a:r>
            <a:r>
              <a:rPr sz="1600" spc="-5" dirty="0">
                <a:latin typeface="Bahnschrift SemiLight" panose="020B0502040204020203" pitchFamily="34" charset="0"/>
                <a:cs typeface="Arial MT"/>
              </a:rPr>
              <a:t>lane)</a:t>
            </a:r>
            <a:endParaRPr sz="1600" dirty="0">
              <a:latin typeface="Bahnschrift SemiLight" panose="020B0502040204020203" pitchFamily="34" charset="0"/>
              <a:cs typeface="Arial MT"/>
            </a:endParaRPr>
          </a:p>
          <a:p>
            <a:pPr marL="337820" lvl="1" indent="-114935">
              <a:lnSpc>
                <a:spcPct val="100000"/>
              </a:lnSpc>
              <a:spcBef>
                <a:spcPts val="840"/>
              </a:spcBef>
              <a:buChar char="•"/>
              <a:tabLst>
                <a:tab pos="338455" algn="l"/>
              </a:tabLst>
            </a:pPr>
            <a:r>
              <a:rPr sz="1600" spc="-5" dirty="0">
                <a:latin typeface="Bahnschrift SemiLight" panose="020B0502040204020203" pitchFamily="34" charset="0"/>
                <a:cs typeface="Arial MT"/>
              </a:rPr>
              <a:t>Expansions</a:t>
            </a:r>
            <a:r>
              <a:rPr sz="1600" spc="-10" dirty="0">
                <a:latin typeface="Bahnschrift SemiLight" panose="020B0502040204020203" pitchFamily="34" charset="0"/>
                <a:cs typeface="Arial MT"/>
              </a:rPr>
              <a:t> </a:t>
            </a:r>
            <a:r>
              <a:rPr sz="1600" dirty="0">
                <a:latin typeface="Bahnschrift SemiLight" panose="020B0502040204020203" pitchFamily="34" charset="0"/>
                <a:cs typeface="Arial MT"/>
              </a:rPr>
              <a:t>to</a:t>
            </a:r>
            <a:r>
              <a:rPr sz="1600" spc="-5" dirty="0">
                <a:latin typeface="Bahnschrift SemiLight" panose="020B0502040204020203" pitchFamily="34" charset="0"/>
                <a:cs typeface="Arial MT"/>
              </a:rPr>
              <a:t> Major</a:t>
            </a:r>
            <a:r>
              <a:rPr sz="1600" spc="-75" dirty="0">
                <a:latin typeface="Bahnschrift SemiLight" panose="020B0502040204020203" pitchFamily="34" charset="0"/>
                <a:cs typeface="Arial MT"/>
              </a:rPr>
              <a:t> </a:t>
            </a:r>
            <a:r>
              <a:rPr sz="1600" spc="-5" dirty="0">
                <a:latin typeface="Bahnschrift SemiLight" panose="020B0502040204020203" pitchFamily="34" charset="0"/>
                <a:cs typeface="Arial MT"/>
              </a:rPr>
              <a:t>Arterial</a:t>
            </a:r>
            <a:r>
              <a:rPr sz="1600" dirty="0">
                <a:latin typeface="Bahnschrift SemiLight" panose="020B0502040204020203" pitchFamily="34" charset="0"/>
                <a:cs typeface="Arial MT"/>
              </a:rPr>
              <a:t> </a:t>
            </a:r>
            <a:r>
              <a:rPr sz="1600" spc="-5" dirty="0">
                <a:latin typeface="Bahnschrift SemiLight" panose="020B0502040204020203" pitchFamily="34" charset="0"/>
                <a:cs typeface="Arial MT"/>
              </a:rPr>
              <a:t>(6</a:t>
            </a:r>
            <a:r>
              <a:rPr sz="1600" dirty="0">
                <a:latin typeface="Bahnschrift SemiLight" panose="020B0502040204020203" pitchFamily="34" charset="0"/>
                <a:cs typeface="Arial MT"/>
              </a:rPr>
              <a:t> lane)</a:t>
            </a:r>
          </a:p>
          <a:p>
            <a:pPr marL="337820" marR="360680" lvl="1" indent="-114300">
              <a:lnSpc>
                <a:spcPct val="144200"/>
              </a:lnSpc>
              <a:spcBef>
                <a:spcPts val="190"/>
              </a:spcBef>
              <a:buChar char="•"/>
              <a:tabLst>
                <a:tab pos="338455" algn="l"/>
              </a:tabLst>
            </a:pPr>
            <a:r>
              <a:rPr sz="1600" dirty="0">
                <a:latin typeface="Bahnschrift SemiLight" panose="020B0502040204020203" pitchFamily="34" charset="0"/>
                <a:cs typeface="Arial MT"/>
              </a:rPr>
              <a:t>Routes that </a:t>
            </a:r>
            <a:r>
              <a:rPr sz="1600" spc="-5" dirty="0">
                <a:latin typeface="Bahnschrift SemiLight" panose="020B0502040204020203" pitchFamily="34" charset="0"/>
                <a:cs typeface="Arial MT"/>
              </a:rPr>
              <a:t>provide </a:t>
            </a:r>
            <a:r>
              <a:rPr sz="1600" dirty="0">
                <a:latin typeface="Bahnschrift SemiLight" panose="020B0502040204020203" pitchFamily="34" charset="0"/>
                <a:cs typeface="Arial MT"/>
              </a:rPr>
              <a:t>access to </a:t>
            </a:r>
            <a:r>
              <a:rPr sz="1600" spc="-5" dirty="0">
                <a:latin typeface="Bahnschrift SemiLight" panose="020B0502040204020203" pitchFamily="34" charset="0"/>
                <a:cs typeface="Arial MT"/>
              </a:rPr>
              <a:t>regional </a:t>
            </a:r>
            <a:r>
              <a:rPr sz="1600" dirty="0">
                <a:latin typeface="Bahnschrift SemiLight" panose="020B0502040204020203" pitchFamily="34" charset="0"/>
                <a:cs typeface="Arial MT"/>
              </a:rPr>
              <a:t> </a:t>
            </a:r>
            <a:r>
              <a:rPr sz="1600" spc="-5" dirty="0">
                <a:latin typeface="Bahnschrift SemiLight" panose="020B0502040204020203" pitchFamily="34" charset="0"/>
                <a:cs typeface="Arial MT"/>
              </a:rPr>
              <a:t>shopping </a:t>
            </a:r>
            <a:r>
              <a:rPr sz="1600" dirty="0">
                <a:latin typeface="Bahnschrift SemiLight" panose="020B0502040204020203" pitchFamily="34" charset="0"/>
                <a:cs typeface="Arial MT"/>
              </a:rPr>
              <a:t>centers, </a:t>
            </a:r>
            <a:r>
              <a:rPr sz="1600" spc="-5" dirty="0">
                <a:latin typeface="Bahnschrift SemiLight" panose="020B0502040204020203" pitchFamily="34" charset="0"/>
                <a:cs typeface="Arial MT"/>
              </a:rPr>
              <a:t>airports, </a:t>
            </a:r>
            <a:r>
              <a:rPr sz="1600" dirty="0">
                <a:latin typeface="Bahnschrift SemiLight" panose="020B0502040204020203" pitchFamily="34" charset="0"/>
                <a:cs typeface="Arial MT"/>
              </a:rPr>
              <a:t>amusement </a:t>
            </a:r>
            <a:r>
              <a:rPr sz="1600" spc="-320" dirty="0">
                <a:latin typeface="Bahnschrift SemiLight" panose="020B0502040204020203" pitchFamily="34" charset="0"/>
                <a:cs typeface="Arial MT"/>
              </a:rPr>
              <a:t> </a:t>
            </a:r>
            <a:r>
              <a:rPr sz="1600" dirty="0">
                <a:latin typeface="Bahnschrift SemiLight" panose="020B0502040204020203" pitchFamily="34" charset="0"/>
                <a:cs typeface="Arial MT"/>
              </a:rPr>
              <a:t>parks,</a:t>
            </a:r>
            <a:r>
              <a:rPr sz="1600" spc="-15" dirty="0">
                <a:latin typeface="Bahnschrift SemiLight" panose="020B0502040204020203" pitchFamily="34" charset="0"/>
                <a:cs typeface="Arial MT"/>
              </a:rPr>
              <a:t> </a:t>
            </a:r>
            <a:r>
              <a:rPr sz="1600" dirty="0">
                <a:latin typeface="Bahnschrift SemiLight" panose="020B0502040204020203" pitchFamily="34" charset="0"/>
                <a:cs typeface="Arial MT"/>
              </a:rPr>
              <a:t>etc.</a:t>
            </a:r>
          </a:p>
          <a:p>
            <a:pPr marL="337820" lvl="1" indent="-114935">
              <a:lnSpc>
                <a:spcPct val="100000"/>
              </a:lnSpc>
              <a:spcBef>
                <a:spcPts val="830"/>
              </a:spcBef>
              <a:buChar char="•"/>
              <a:tabLst>
                <a:tab pos="338455" algn="l"/>
              </a:tabLst>
            </a:pPr>
            <a:r>
              <a:rPr sz="1600" dirty="0">
                <a:latin typeface="Bahnschrift SemiLight" panose="020B0502040204020203" pitchFamily="34" charset="0"/>
                <a:cs typeface="Arial MT"/>
              </a:rPr>
              <a:t>Goods</a:t>
            </a:r>
            <a:r>
              <a:rPr sz="1600" spc="-45" dirty="0">
                <a:latin typeface="Bahnschrift SemiLight" panose="020B0502040204020203" pitchFamily="34" charset="0"/>
                <a:cs typeface="Arial MT"/>
              </a:rPr>
              <a:t> </a:t>
            </a:r>
            <a:r>
              <a:rPr sz="1600" spc="-5" dirty="0">
                <a:latin typeface="Bahnschrift SemiLight" panose="020B0502040204020203" pitchFamily="34" charset="0"/>
                <a:cs typeface="Arial MT"/>
              </a:rPr>
              <a:t>Movement</a:t>
            </a:r>
            <a:r>
              <a:rPr sz="1600" spc="-30" dirty="0">
                <a:latin typeface="Bahnschrift SemiLight" panose="020B0502040204020203" pitchFamily="34" charset="0"/>
                <a:cs typeface="Arial MT"/>
              </a:rPr>
              <a:t> </a:t>
            </a:r>
            <a:r>
              <a:rPr sz="1600" dirty="0">
                <a:latin typeface="Bahnschrift SemiLight" panose="020B0502040204020203" pitchFamily="34" charset="0"/>
                <a:cs typeface="Arial MT"/>
              </a:rPr>
              <a:t>Routes</a:t>
            </a:r>
          </a:p>
          <a:p>
            <a:pPr marL="337820" marR="377825" lvl="1" indent="-114300">
              <a:lnSpc>
                <a:spcPct val="144200"/>
              </a:lnSpc>
              <a:spcBef>
                <a:spcPts val="204"/>
              </a:spcBef>
              <a:buChar char="•"/>
              <a:tabLst>
                <a:tab pos="338455" algn="l"/>
              </a:tabLst>
            </a:pPr>
            <a:r>
              <a:rPr sz="1600" spc="-10" dirty="0">
                <a:latin typeface="Bahnschrift SemiLight" panose="020B0502040204020203" pitchFamily="34" charset="0"/>
                <a:cs typeface="Arial MT"/>
              </a:rPr>
              <a:t>Transit</a:t>
            </a:r>
            <a:r>
              <a:rPr sz="1600" spc="-15" dirty="0">
                <a:latin typeface="Bahnschrift SemiLight" panose="020B0502040204020203" pitchFamily="34" charset="0"/>
                <a:cs typeface="Arial MT"/>
              </a:rPr>
              <a:t> </a:t>
            </a:r>
            <a:r>
              <a:rPr sz="1600" dirty="0">
                <a:latin typeface="Bahnschrift SemiLight" panose="020B0502040204020203" pitchFamily="34" charset="0"/>
                <a:cs typeface="Arial MT"/>
              </a:rPr>
              <a:t>Centers,</a:t>
            </a:r>
            <a:r>
              <a:rPr sz="1600" spc="-25" dirty="0">
                <a:latin typeface="Bahnschrift SemiLight" panose="020B0502040204020203" pitchFamily="34" charset="0"/>
                <a:cs typeface="Arial MT"/>
              </a:rPr>
              <a:t> </a:t>
            </a:r>
            <a:r>
              <a:rPr sz="1600" spc="-5" dirty="0">
                <a:latin typeface="Bahnschrift SemiLight" panose="020B0502040204020203" pitchFamily="34" charset="0"/>
                <a:cs typeface="Arial MT"/>
              </a:rPr>
              <a:t>Rail</a:t>
            </a:r>
            <a:r>
              <a:rPr sz="1600" dirty="0">
                <a:latin typeface="Bahnschrift SemiLight" panose="020B0502040204020203" pitchFamily="34" charset="0"/>
                <a:cs typeface="Arial MT"/>
              </a:rPr>
              <a:t> Stations,</a:t>
            </a:r>
            <a:r>
              <a:rPr sz="1600" spc="-80" dirty="0">
                <a:latin typeface="Bahnschrift SemiLight" panose="020B0502040204020203" pitchFamily="34" charset="0"/>
                <a:cs typeface="Arial MT"/>
              </a:rPr>
              <a:t> </a:t>
            </a:r>
            <a:r>
              <a:rPr sz="1600" spc="-5" dirty="0">
                <a:latin typeface="Bahnschrift SemiLight" panose="020B0502040204020203" pitchFamily="34" charset="0"/>
                <a:cs typeface="Arial MT"/>
              </a:rPr>
              <a:t>Airports, </a:t>
            </a:r>
            <a:r>
              <a:rPr sz="1600" spc="-320" dirty="0">
                <a:latin typeface="Bahnschrift SemiLight" panose="020B0502040204020203" pitchFamily="34" charset="0"/>
                <a:cs typeface="Arial MT"/>
              </a:rPr>
              <a:t> </a:t>
            </a:r>
            <a:r>
              <a:rPr sz="1600" dirty="0">
                <a:latin typeface="Bahnschrift SemiLight" panose="020B0502040204020203" pitchFamily="34" charset="0"/>
                <a:cs typeface="Arial MT"/>
              </a:rPr>
              <a:t>Ports</a:t>
            </a:r>
          </a:p>
          <a:p>
            <a:pPr marL="337820" lvl="1" indent="-114935">
              <a:lnSpc>
                <a:spcPct val="100000"/>
              </a:lnSpc>
              <a:spcBef>
                <a:spcPts val="840"/>
              </a:spcBef>
              <a:buChar char="•"/>
              <a:tabLst>
                <a:tab pos="338455" algn="l"/>
              </a:tabLst>
            </a:pPr>
            <a:r>
              <a:rPr sz="1600" spc="-5" dirty="0">
                <a:latin typeface="Bahnschrift SemiLight" panose="020B0502040204020203" pitchFamily="34" charset="0"/>
                <a:cs typeface="Arial MT"/>
              </a:rPr>
              <a:t>Fixed</a:t>
            </a:r>
            <a:r>
              <a:rPr sz="1600" spc="-30" dirty="0">
                <a:latin typeface="Bahnschrift SemiLight" panose="020B0502040204020203" pitchFamily="34" charset="0"/>
                <a:cs typeface="Arial MT"/>
              </a:rPr>
              <a:t> </a:t>
            </a:r>
            <a:r>
              <a:rPr sz="1600" spc="-10" dirty="0">
                <a:latin typeface="Bahnschrift SemiLight" panose="020B0502040204020203" pitchFamily="34" charset="0"/>
                <a:cs typeface="Arial MT"/>
              </a:rPr>
              <a:t>Transit</a:t>
            </a:r>
            <a:r>
              <a:rPr sz="1600" spc="-40" dirty="0">
                <a:latin typeface="Bahnschrift SemiLight" panose="020B0502040204020203" pitchFamily="34" charset="0"/>
                <a:cs typeface="Arial MT"/>
              </a:rPr>
              <a:t> </a:t>
            </a:r>
            <a:r>
              <a:rPr sz="1600" dirty="0">
                <a:latin typeface="Bahnschrift SemiLight" panose="020B0502040204020203" pitchFamily="34" charset="0"/>
                <a:cs typeface="Arial MT"/>
              </a:rPr>
              <a:t>Routes</a:t>
            </a:r>
          </a:p>
        </p:txBody>
      </p:sp>
      <p:sp>
        <p:nvSpPr>
          <p:cNvPr id="11" name="object 4">
            <a:extLst>
              <a:ext uri="{FF2B5EF4-FFF2-40B4-BE49-F238E27FC236}">
                <a16:creationId xmlns:a16="http://schemas.microsoft.com/office/drawing/2014/main" id="{53D0E4E0-9767-D0D3-2BE3-31C6DA317234}"/>
              </a:ext>
            </a:extLst>
          </p:cNvPr>
          <p:cNvSpPr txBox="1"/>
          <p:nvPr/>
        </p:nvSpPr>
        <p:spPr>
          <a:xfrm>
            <a:off x="11406251" y="6375356"/>
            <a:ext cx="218440" cy="294953"/>
          </a:xfrm>
          <a:prstGeom prst="rect">
            <a:avLst/>
          </a:prstGeom>
        </p:spPr>
        <p:txBody>
          <a:bodyPr vert="horz" wrap="square" lIns="0" tIns="0" rIns="0" bIns="0" rtlCol="0">
            <a:spAutoFit/>
          </a:bodyPr>
          <a:lstStyle/>
          <a:p>
            <a:pPr marL="38100" marR="0" lvl="0" indent="0" algn="l" defTabSz="914400" rtl="0" eaLnBrk="1" fontAlgn="auto" latinLnBrk="0" hangingPunct="1">
              <a:lnSpc>
                <a:spcPts val="2315"/>
              </a:lnSpc>
              <a:spcBef>
                <a:spcPts val="0"/>
              </a:spcBef>
              <a:spcAft>
                <a:spcPts val="0"/>
              </a:spcAft>
              <a:buClrTx/>
              <a:buSzTx/>
              <a:buFontTx/>
              <a:buNone/>
              <a:tabLst/>
              <a:defRPr/>
            </a:pPr>
            <a:fld id="{81D60167-4931-47E6-BA6A-407CBD079E47}" type="slidenum">
              <a:rPr kumimoji="0" sz="2000" b="0" i="0" u="none" strike="noStrike" kern="1200" cap="none" spc="0" normalizeH="0" baseline="0" noProof="0" dirty="0">
                <a:ln>
                  <a:noFill/>
                </a:ln>
                <a:solidFill>
                  <a:srgbClr val="00339A"/>
                </a:solidFill>
                <a:effectLst/>
                <a:uLnTx/>
                <a:uFillTx/>
                <a:latin typeface="Bahnschrift SemiCondensed" panose="020B0502040204020203" pitchFamily="34" charset="0"/>
                <a:cs typeface="Arial MT"/>
              </a:rPr>
              <a:pPr marL="38100" marR="0" lvl="0" indent="0" algn="l" defTabSz="914400" rtl="0" eaLnBrk="1" fontAlgn="auto" latinLnBrk="0" hangingPunct="1">
                <a:lnSpc>
                  <a:spcPts val="2315"/>
                </a:lnSpc>
                <a:spcBef>
                  <a:spcPts val="0"/>
                </a:spcBef>
                <a:spcAft>
                  <a:spcPts val="0"/>
                </a:spcAft>
                <a:buClrTx/>
                <a:buSzTx/>
                <a:buFontTx/>
                <a:buNone/>
                <a:tabLst/>
                <a:defRPr/>
              </a:pPr>
              <a:t>5</a:t>
            </a:fld>
            <a:endParaRPr kumimoji="0" sz="2000" b="0" i="0" u="none" strike="noStrike" kern="1200" cap="none" spc="0" normalizeH="0" baseline="0" noProof="0">
              <a:ln>
                <a:noFill/>
              </a:ln>
              <a:solidFill>
                <a:prstClr val="black"/>
              </a:solidFill>
              <a:effectLst/>
              <a:uLnTx/>
              <a:uFillTx/>
              <a:latin typeface="Bahnschrift SemiCondensed" panose="020B0502040204020203" pitchFamily="34" charset="0"/>
              <a:cs typeface="Arial MT"/>
            </a:endParaRPr>
          </a:p>
        </p:txBody>
      </p:sp>
      <p:sp>
        <p:nvSpPr>
          <p:cNvPr id="15" name="object 9">
            <a:extLst>
              <a:ext uri="{FF2B5EF4-FFF2-40B4-BE49-F238E27FC236}">
                <a16:creationId xmlns:a16="http://schemas.microsoft.com/office/drawing/2014/main" id="{67719103-75CD-5013-4CAA-7145403F94C2}"/>
              </a:ext>
            </a:extLst>
          </p:cNvPr>
          <p:cNvSpPr txBox="1"/>
          <p:nvPr/>
        </p:nvSpPr>
        <p:spPr>
          <a:xfrm rot="10800000">
            <a:off x="2877894" y="5857963"/>
            <a:ext cx="6114824" cy="228601"/>
          </a:xfrm>
          <a:prstGeom prst="round2SameRect">
            <a:avLst>
              <a:gd name="adj1" fmla="val 50000"/>
              <a:gd name="adj2" fmla="val 0"/>
            </a:avLst>
          </a:prstGeom>
          <a:solidFill>
            <a:srgbClr val="FFF3EE"/>
          </a:solidFill>
        </p:spPr>
        <p:txBody>
          <a:bodyPr vert="horz" wrap="square" lIns="0" tIns="109220" rIns="0" bIns="0" rtlCol="0">
            <a:noAutofit/>
          </a:bodyPr>
          <a:lstStyle/>
          <a:p>
            <a:pPr marL="178435" indent="-114935">
              <a:lnSpc>
                <a:spcPct val="100000"/>
              </a:lnSpc>
              <a:spcBef>
                <a:spcPts val="860"/>
              </a:spcBef>
              <a:buFont typeface="Arial MT"/>
              <a:buChar char="•"/>
              <a:tabLst>
                <a:tab pos="179070" algn="l"/>
              </a:tabLst>
            </a:pPr>
            <a:endParaRPr sz="1300">
              <a:latin typeface="Bahnschrift SemiLight" panose="020B0502040204020203" pitchFamily="34" charset="0"/>
              <a:cs typeface="Arial M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31651" y="6351219"/>
            <a:ext cx="167640" cy="331470"/>
          </a:xfrm>
          <a:prstGeom prst="rect">
            <a:avLst/>
          </a:prstGeom>
        </p:spPr>
        <p:txBody>
          <a:bodyPr vert="horz" wrap="square" lIns="0" tIns="13335" rIns="0" bIns="0" rtlCol="0">
            <a:spAutoFit/>
          </a:bodyPr>
          <a:lstStyle/>
          <a:p>
            <a:pPr marL="12700">
              <a:lnSpc>
                <a:spcPct val="100000"/>
              </a:lnSpc>
              <a:spcBef>
                <a:spcPts val="105"/>
              </a:spcBef>
            </a:pPr>
            <a:endParaRPr sz="2000">
              <a:latin typeface="Arial MT"/>
              <a:cs typeface="Arial MT"/>
            </a:endParaRPr>
          </a:p>
        </p:txBody>
      </p:sp>
      <p:sp>
        <p:nvSpPr>
          <p:cNvPr id="3" name="object 3"/>
          <p:cNvSpPr txBox="1">
            <a:spLocks noGrp="1"/>
          </p:cNvSpPr>
          <p:nvPr>
            <p:ph type="title"/>
          </p:nvPr>
        </p:nvSpPr>
        <p:spPr>
          <a:xfrm>
            <a:off x="381000" y="228600"/>
            <a:ext cx="8611718" cy="627736"/>
          </a:xfrm>
          <a:prstGeom prst="rect">
            <a:avLst/>
          </a:prstGeom>
        </p:spPr>
        <p:txBody>
          <a:bodyPr vert="horz" wrap="square" lIns="0" tIns="12065" rIns="0" bIns="0" rtlCol="0">
            <a:spAutoFit/>
          </a:bodyPr>
          <a:lstStyle/>
          <a:p>
            <a:pPr marL="12700">
              <a:lnSpc>
                <a:spcPct val="100000"/>
              </a:lnSpc>
              <a:spcBef>
                <a:spcPts val="95"/>
              </a:spcBef>
            </a:pPr>
            <a:r>
              <a:rPr lang="en-US" sz="4000" b="1" spc="-5" dirty="0">
                <a:latin typeface="Bahnschrift" panose="020B0502040204020203" pitchFamily="34" charset="0"/>
              </a:rPr>
              <a:t>Types of FTIP Amendments</a:t>
            </a:r>
            <a:endParaRPr sz="4000" b="1" dirty="0">
              <a:latin typeface="Bahnschrift" panose="020B0502040204020203" pitchFamily="34" charset="0"/>
            </a:endParaRPr>
          </a:p>
        </p:txBody>
      </p:sp>
      <p:sp>
        <p:nvSpPr>
          <p:cNvPr id="6" name="object 6"/>
          <p:cNvSpPr txBox="1"/>
          <p:nvPr/>
        </p:nvSpPr>
        <p:spPr>
          <a:xfrm>
            <a:off x="1897532" y="1294007"/>
            <a:ext cx="3725346" cy="586994"/>
          </a:xfrm>
          <a:prstGeom prst="round2SameRect">
            <a:avLst/>
          </a:prstGeom>
          <a:solidFill>
            <a:srgbClr val="AEB9EA"/>
          </a:solidFill>
        </p:spPr>
        <p:txBody>
          <a:bodyPr vert="horz" wrap="square" lIns="0" tIns="134620" rIns="0" bIns="0" rtlCol="0">
            <a:noAutofit/>
          </a:bodyPr>
          <a:lstStyle/>
          <a:p>
            <a:pPr marL="368935">
              <a:lnSpc>
                <a:spcPct val="100000"/>
              </a:lnSpc>
              <a:spcBef>
                <a:spcPts val="1060"/>
              </a:spcBef>
            </a:pPr>
            <a:r>
              <a:rPr sz="1500" b="1" spc="-10">
                <a:latin typeface="Bahnschrift SemiBold" panose="020B0502040204020203" pitchFamily="34" charset="0"/>
                <a:cs typeface="Arial"/>
              </a:rPr>
              <a:t>Administrative</a:t>
            </a:r>
            <a:r>
              <a:rPr sz="1500" b="1" spc="55">
                <a:latin typeface="Bahnschrift SemiBold" panose="020B0502040204020203" pitchFamily="34" charset="0"/>
                <a:cs typeface="Arial"/>
              </a:rPr>
              <a:t> </a:t>
            </a:r>
            <a:r>
              <a:rPr sz="1500" b="1" spc="-5">
                <a:latin typeface="Bahnschrift SemiBold" panose="020B0502040204020203" pitchFamily="34" charset="0"/>
                <a:cs typeface="Arial"/>
              </a:rPr>
              <a:t>Modifications</a:t>
            </a:r>
            <a:endParaRPr sz="1500">
              <a:latin typeface="Bahnschrift SemiBold" panose="020B0502040204020203" pitchFamily="34" charset="0"/>
              <a:cs typeface="Arial"/>
            </a:endParaRPr>
          </a:p>
        </p:txBody>
      </p:sp>
      <p:sp>
        <p:nvSpPr>
          <p:cNvPr id="7" name="object 7"/>
          <p:cNvSpPr txBox="1"/>
          <p:nvPr/>
        </p:nvSpPr>
        <p:spPr>
          <a:xfrm>
            <a:off x="1897532" y="1880747"/>
            <a:ext cx="3725346" cy="3638497"/>
          </a:xfrm>
          <a:prstGeom prst="rect">
            <a:avLst/>
          </a:prstGeom>
          <a:solidFill>
            <a:srgbClr val="AEB9EA">
              <a:alpha val="25000"/>
            </a:srgbClr>
          </a:solidFill>
        </p:spPr>
        <p:txBody>
          <a:bodyPr vert="horz" wrap="square" lIns="91440" tIns="182880" rIns="182880" bIns="0" rtlCol="0">
            <a:noAutofit/>
          </a:bodyPr>
          <a:lstStyle/>
          <a:p>
            <a:pPr marL="177800" indent="-114935">
              <a:lnSpc>
                <a:spcPct val="100000"/>
              </a:lnSpc>
              <a:spcBef>
                <a:spcPts val="860"/>
              </a:spcBef>
              <a:buFont typeface="Arial MT"/>
              <a:buChar char="•"/>
              <a:tabLst>
                <a:tab pos="178435" algn="l"/>
              </a:tabLst>
            </a:pPr>
            <a:r>
              <a:rPr sz="1300" i="1" dirty="0">
                <a:latin typeface="Bahnschrift SemiLight" panose="020B0502040204020203" pitchFamily="34" charset="0"/>
                <a:cs typeface="Arial"/>
              </a:rPr>
              <a:t>Includes</a:t>
            </a:r>
            <a:r>
              <a:rPr sz="1300" i="1" spc="-5" dirty="0">
                <a:latin typeface="Bahnschrift SemiLight" panose="020B0502040204020203" pitchFamily="34" charset="0"/>
                <a:cs typeface="Arial"/>
              </a:rPr>
              <a:t>:</a:t>
            </a:r>
            <a:endParaRPr sz="1300" dirty="0">
              <a:latin typeface="Bahnschrift SemiLight" panose="020B0502040204020203" pitchFamily="34" charset="0"/>
              <a:cs typeface="Arial"/>
            </a:endParaRPr>
          </a:p>
          <a:p>
            <a:pPr marL="337820" marR="254000" lvl="1" indent="-114300">
              <a:lnSpc>
                <a:spcPct val="144200"/>
              </a:lnSpc>
              <a:spcBef>
                <a:spcPts val="200"/>
              </a:spcBef>
              <a:buChar char="•"/>
              <a:tabLst>
                <a:tab pos="338455" algn="l"/>
              </a:tabLst>
            </a:pPr>
            <a:r>
              <a:rPr sz="1300" dirty="0">
                <a:latin typeface="Bahnschrift SemiLight" panose="020B0502040204020203" pitchFamily="34" charset="0"/>
                <a:cs typeface="Arial MT"/>
              </a:rPr>
              <a:t>That </a:t>
            </a:r>
            <a:r>
              <a:rPr sz="1300" spc="-5" dirty="0">
                <a:latin typeface="Bahnschrift SemiLight" panose="020B0502040204020203" pitchFamily="34" charset="0"/>
                <a:cs typeface="Arial MT"/>
              </a:rPr>
              <a:t>do not </a:t>
            </a:r>
            <a:r>
              <a:rPr sz="1300" dirty="0">
                <a:latin typeface="Bahnschrift SemiLight" panose="020B0502040204020203" pitchFamily="34" charset="0"/>
                <a:cs typeface="Arial MT"/>
              </a:rPr>
              <a:t>affect the </a:t>
            </a:r>
            <a:r>
              <a:rPr sz="1300" spc="-5" dirty="0">
                <a:latin typeface="Bahnschrift SemiLight" panose="020B0502040204020203" pitchFamily="34" charset="0"/>
                <a:cs typeface="Arial MT"/>
              </a:rPr>
              <a:t>regional emissions </a:t>
            </a:r>
            <a:r>
              <a:rPr sz="1300" spc="-320" dirty="0">
                <a:latin typeface="Bahnschrift SemiLight" panose="020B0502040204020203" pitchFamily="34" charset="0"/>
                <a:cs typeface="Arial MT"/>
              </a:rPr>
              <a:t> </a:t>
            </a:r>
            <a:r>
              <a:rPr sz="1300" spc="-5" dirty="0">
                <a:latin typeface="Bahnschrift SemiLight" panose="020B0502040204020203" pitchFamily="34" charset="0"/>
                <a:cs typeface="Arial MT"/>
              </a:rPr>
              <a:t>analysis</a:t>
            </a:r>
            <a:endParaRPr sz="1300" dirty="0">
              <a:latin typeface="Bahnschrift SemiLight" panose="020B0502040204020203" pitchFamily="34" charset="0"/>
              <a:cs typeface="Arial MT"/>
            </a:endParaRPr>
          </a:p>
          <a:p>
            <a:pPr marL="337820" marR="520700" lvl="1" indent="-114300">
              <a:lnSpc>
                <a:spcPct val="143700"/>
              </a:lnSpc>
              <a:spcBef>
                <a:spcPts val="215"/>
              </a:spcBef>
              <a:buChar char="•"/>
              <a:tabLst>
                <a:tab pos="338455" algn="l"/>
              </a:tabLst>
            </a:pPr>
            <a:r>
              <a:rPr sz="1300" dirty="0">
                <a:latin typeface="Bahnschrift SemiLight" panose="020B0502040204020203" pitchFamily="34" charset="0"/>
                <a:cs typeface="Arial MT"/>
              </a:rPr>
              <a:t>That </a:t>
            </a:r>
            <a:r>
              <a:rPr sz="1300" spc="-5" dirty="0">
                <a:latin typeface="Bahnschrift SemiLight" panose="020B0502040204020203" pitchFamily="34" charset="0"/>
                <a:cs typeface="Arial MT"/>
              </a:rPr>
              <a:t>do not </a:t>
            </a:r>
            <a:r>
              <a:rPr sz="1300" dirty="0">
                <a:latin typeface="Bahnschrift SemiLight" panose="020B0502040204020203" pitchFamily="34" charset="0"/>
                <a:cs typeface="Arial MT"/>
              </a:rPr>
              <a:t>affect the timely </a:t>
            </a:r>
            <a:r>
              <a:rPr sz="1300" spc="5" dirty="0">
                <a:latin typeface="Bahnschrift SemiLight" panose="020B0502040204020203" pitchFamily="34" charset="0"/>
                <a:cs typeface="Arial MT"/>
              </a:rPr>
              <a:t> </a:t>
            </a:r>
            <a:r>
              <a:rPr sz="1300" dirty="0">
                <a:latin typeface="Bahnschrift SemiLight" panose="020B0502040204020203" pitchFamily="34" charset="0"/>
                <a:cs typeface="Arial MT"/>
              </a:rPr>
              <a:t>implementation</a:t>
            </a:r>
            <a:r>
              <a:rPr sz="1300" spc="-65" dirty="0">
                <a:latin typeface="Bahnschrift SemiLight" panose="020B0502040204020203" pitchFamily="34" charset="0"/>
                <a:cs typeface="Arial MT"/>
              </a:rPr>
              <a:t> </a:t>
            </a:r>
            <a:r>
              <a:rPr sz="1300" dirty="0">
                <a:latin typeface="Bahnschrift SemiLight" panose="020B0502040204020203" pitchFamily="34" charset="0"/>
                <a:cs typeface="Arial MT"/>
              </a:rPr>
              <a:t>of</a:t>
            </a:r>
            <a:r>
              <a:rPr sz="1300" spc="-30" dirty="0">
                <a:latin typeface="Bahnschrift SemiLight" panose="020B0502040204020203" pitchFamily="34" charset="0"/>
                <a:cs typeface="Arial MT"/>
              </a:rPr>
              <a:t> </a:t>
            </a:r>
            <a:r>
              <a:rPr sz="1300" dirty="0">
                <a:latin typeface="Bahnschrift SemiLight" panose="020B0502040204020203" pitchFamily="34" charset="0"/>
                <a:cs typeface="Arial MT"/>
              </a:rPr>
              <a:t>the</a:t>
            </a:r>
            <a:r>
              <a:rPr sz="1300" spc="-45" dirty="0">
                <a:latin typeface="Bahnschrift SemiLight" panose="020B0502040204020203" pitchFamily="34" charset="0"/>
                <a:cs typeface="Arial MT"/>
              </a:rPr>
              <a:t> </a:t>
            </a:r>
            <a:r>
              <a:rPr sz="1300" spc="-5" dirty="0">
                <a:latin typeface="Bahnschrift SemiLight" panose="020B0502040204020203" pitchFamily="34" charset="0"/>
                <a:cs typeface="Arial MT"/>
              </a:rPr>
              <a:t>Transportation </a:t>
            </a:r>
            <a:r>
              <a:rPr sz="1300" spc="-320" dirty="0">
                <a:latin typeface="Bahnschrift SemiLight" panose="020B0502040204020203" pitchFamily="34" charset="0"/>
                <a:cs typeface="Arial MT"/>
              </a:rPr>
              <a:t> </a:t>
            </a:r>
            <a:r>
              <a:rPr sz="1300" dirty="0">
                <a:latin typeface="Bahnschrift SemiLight" panose="020B0502040204020203" pitchFamily="34" charset="0"/>
                <a:cs typeface="Arial MT"/>
              </a:rPr>
              <a:t>Control</a:t>
            </a:r>
            <a:r>
              <a:rPr sz="1300" spc="-20" dirty="0">
                <a:latin typeface="Bahnschrift SemiLight" panose="020B0502040204020203" pitchFamily="34" charset="0"/>
                <a:cs typeface="Arial MT"/>
              </a:rPr>
              <a:t> </a:t>
            </a:r>
            <a:r>
              <a:rPr sz="1300" spc="-5" dirty="0">
                <a:latin typeface="Bahnschrift SemiLight" panose="020B0502040204020203" pitchFamily="34" charset="0"/>
                <a:cs typeface="Arial MT"/>
              </a:rPr>
              <a:t>Measures</a:t>
            </a:r>
            <a:endParaRPr sz="1300" dirty="0">
              <a:latin typeface="Bahnschrift SemiLight" panose="020B0502040204020203" pitchFamily="34" charset="0"/>
              <a:cs typeface="Arial MT"/>
            </a:endParaRPr>
          </a:p>
          <a:p>
            <a:pPr marL="337820" marR="95885" lvl="1" indent="-114300">
              <a:lnSpc>
                <a:spcPct val="143800"/>
              </a:lnSpc>
              <a:spcBef>
                <a:spcPts val="210"/>
              </a:spcBef>
              <a:buChar char="•"/>
              <a:tabLst>
                <a:tab pos="338455" algn="l"/>
              </a:tabLst>
            </a:pPr>
            <a:r>
              <a:rPr sz="1300" dirty="0">
                <a:latin typeface="Bahnschrift SemiLight" panose="020B0502040204020203" pitchFamily="34" charset="0"/>
                <a:cs typeface="Arial MT"/>
              </a:rPr>
              <a:t>In fund </a:t>
            </a:r>
            <a:r>
              <a:rPr sz="1300" spc="-5" dirty="0">
                <a:latin typeface="Bahnschrift SemiLight" panose="020B0502040204020203" pitchFamily="34" charset="0"/>
                <a:cs typeface="Arial MT"/>
              </a:rPr>
              <a:t>source, </a:t>
            </a:r>
            <a:r>
              <a:rPr sz="1300" dirty="0">
                <a:latin typeface="Bahnschrift SemiLight" panose="020B0502040204020203" pitchFamily="34" charset="0"/>
                <a:cs typeface="Arial MT"/>
              </a:rPr>
              <a:t>fund </a:t>
            </a:r>
            <a:r>
              <a:rPr sz="1300" spc="-5" dirty="0">
                <a:latin typeface="Bahnschrift SemiLight" panose="020B0502040204020203" pitchFamily="34" charset="0"/>
                <a:cs typeface="Arial MT"/>
              </a:rPr>
              <a:t>changes, </a:t>
            </a:r>
            <a:r>
              <a:rPr sz="1300" dirty="0">
                <a:latin typeface="Bahnschrift SemiLight" panose="020B0502040204020203" pitchFamily="34" charset="0"/>
                <a:cs typeface="Arial MT"/>
              </a:rPr>
              <a:t>lead </a:t>
            </a:r>
            <a:r>
              <a:rPr sz="1300" spc="-20" dirty="0">
                <a:latin typeface="Bahnschrift SemiLight" panose="020B0502040204020203" pitchFamily="34" charset="0"/>
                <a:cs typeface="Arial MT"/>
              </a:rPr>
              <a:t>agency, </a:t>
            </a:r>
            <a:r>
              <a:rPr sz="1300" spc="-320" dirty="0">
                <a:latin typeface="Bahnschrift SemiLight" panose="020B0502040204020203" pitchFamily="34" charset="0"/>
                <a:cs typeface="Arial MT"/>
              </a:rPr>
              <a:t> </a:t>
            </a:r>
            <a:r>
              <a:rPr sz="1300" dirty="0">
                <a:latin typeface="Bahnschrift SemiLight" panose="020B0502040204020203" pitchFamily="34" charset="0"/>
                <a:cs typeface="Arial MT"/>
              </a:rPr>
              <a:t>minor project description, and split or </a:t>
            </a:r>
            <a:r>
              <a:rPr sz="1300" spc="5" dirty="0">
                <a:latin typeface="Bahnschrift SemiLight" panose="020B0502040204020203" pitchFamily="34" charset="0"/>
                <a:cs typeface="Arial MT"/>
              </a:rPr>
              <a:t> </a:t>
            </a:r>
            <a:r>
              <a:rPr sz="1300" dirty="0">
                <a:latin typeface="Bahnschrift SemiLight" panose="020B0502040204020203" pitchFamily="34" charset="0"/>
                <a:cs typeface="Arial MT"/>
              </a:rPr>
              <a:t>combined</a:t>
            </a:r>
            <a:r>
              <a:rPr sz="1300" spc="-35" dirty="0">
                <a:latin typeface="Bahnschrift SemiLight" panose="020B0502040204020203" pitchFamily="34" charset="0"/>
                <a:cs typeface="Arial MT"/>
              </a:rPr>
              <a:t> </a:t>
            </a:r>
            <a:r>
              <a:rPr sz="1300" spc="-5" dirty="0">
                <a:latin typeface="Bahnschrift SemiLight" panose="020B0502040204020203" pitchFamily="34" charset="0"/>
                <a:cs typeface="Arial MT"/>
              </a:rPr>
              <a:t>projects</a:t>
            </a:r>
            <a:endParaRPr sz="1300" dirty="0">
              <a:latin typeface="Bahnschrift SemiLight" panose="020B0502040204020203" pitchFamily="34" charset="0"/>
              <a:cs typeface="Arial MT"/>
            </a:endParaRPr>
          </a:p>
          <a:p>
            <a:pPr marL="337820" marR="201295" lvl="1" indent="-114300">
              <a:lnSpc>
                <a:spcPct val="143700"/>
              </a:lnSpc>
              <a:spcBef>
                <a:spcPts val="210"/>
              </a:spcBef>
              <a:buChar char="•"/>
              <a:tabLst>
                <a:tab pos="338455" algn="l"/>
              </a:tabLst>
            </a:pPr>
            <a:r>
              <a:rPr sz="1300" dirty="0">
                <a:latin typeface="Bahnschrift SemiLight" panose="020B0502040204020203" pitchFamily="34" charset="0"/>
                <a:cs typeface="Arial MT"/>
              </a:rPr>
              <a:t>In funding </a:t>
            </a:r>
            <a:r>
              <a:rPr sz="1300" spc="-5" dirty="0">
                <a:latin typeface="Bahnschrift SemiLight" panose="020B0502040204020203" pitchFamily="34" charset="0"/>
                <a:cs typeface="Arial MT"/>
              </a:rPr>
              <a:t>less </a:t>
            </a:r>
            <a:r>
              <a:rPr sz="1300" dirty="0">
                <a:latin typeface="Bahnschrift SemiLight" panose="020B0502040204020203" pitchFamily="34" charset="0"/>
                <a:cs typeface="Arial MT"/>
              </a:rPr>
              <a:t>than </a:t>
            </a:r>
            <a:r>
              <a:rPr sz="1300" spc="-5" dirty="0">
                <a:latin typeface="Bahnschrift SemiLight" panose="020B0502040204020203" pitchFamily="34" charset="0"/>
                <a:cs typeface="Arial MT"/>
              </a:rPr>
              <a:t>50% or less than $20 </a:t>
            </a:r>
            <a:r>
              <a:rPr sz="1300" spc="-320" dirty="0">
                <a:latin typeface="Bahnschrift SemiLight" panose="020B0502040204020203" pitchFamily="34" charset="0"/>
                <a:cs typeface="Arial MT"/>
              </a:rPr>
              <a:t> </a:t>
            </a:r>
            <a:r>
              <a:rPr sz="1300" spc="-5" dirty="0">
                <a:latin typeface="Bahnschrift SemiLight" panose="020B0502040204020203" pitchFamily="34" charset="0"/>
                <a:cs typeface="Arial MT"/>
              </a:rPr>
              <a:t>million </a:t>
            </a:r>
            <a:r>
              <a:rPr sz="1300" dirty="0">
                <a:latin typeface="Bahnschrift SemiLight" panose="020B0502040204020203" pitchFamily="34" charset="0"/>
                <a:cs typeface="Arial MT"/>
              </a:rPr>
              <a:t>of the </a:t>
            </a:r>
            <a:r>
              <a:rPr sz="1300" u="sng" dirty="0">
                <a:uFill>
                  <a:solidFill>
                    <a:srgbClr val="000000"/>
                  </a:solidFill>
                </a:uFill>
                <a:latin typeface="Bahnschrift SemiLight" panose="020B0502040204020203" pitchFamily="34" charset="0"/>
                <a:cs typeface="Arial MT"/>
              </a:rPr>
              <a:t>total </a:t>
            </a:r>
            <a:r>
              <a:rPr sz="1300" u="sng" spc="-5" dirty="0">
                <a:uFill>
                  <a:solidFill>
                    <a:srgbClr val="000000"/>
                  </a:solidFill>
                </a:uFill>
                <a:latin typeface="Bahnschrift SemiLight" panose="020B0502040204020203" pitchFamily="34" charset="0"/>
                <a:cs typeface="Arial MT"/>
              </a:rPr>
              <a:t>project </a:t>
            </a:r>
            <a:r>
              <a:rPr sz="1300" u="sng" dirty="0">
                <a:uFill>
                  <a:solidFill>
                    <a:srgbClr val="000000"/>
                  </a:solidFill>
                </a:uFill>
                <a:latin typeface="Bahnschrift SemiLight" panose="020B0502040204020203" pitchFamily="34" charset="0"/>
                <a:cs typeface="Arial MT"/>
              </a:rPr>
              <a:t>cost </a:t>
            </a:r>
            <a:r>
              <a:rPr sz="1300" u="sng" spc="-5" dirty="0">
                <a:uFill>
                  <a:solidFill>
                    <a:srgbClr val="000000"/>
                  </a:solidFill>
                </a:uFill>
                <a:latin typeface="Bahnschrift SemiLight" panose="020B0502040204020203" pitchFamily="34" charset="0"/>
                <a:cs typeface="Arial MT"/>
              </a:rPr>
              <a:t>or project </a:t>
            </a:r>
            <a:r>
              <a:rPr sz="1300" dirty="0">
                <a:latin typeface="Bahnschrift SemiLight" panose="020B0502040204020203" pitchFamily="34" charset="0"/>
                <a:cs typeface="Arial MT"/>
              </a:rPr>
              <a:t> </a:t>
            </a:r>
            <a:r>
              <a:rPr sz="1300" u="sng" spc="-5" dirty="0">
                <a:uFill>
                  <a:solidFill>
                    <a:srgbClr val="000000"/>
                  </a:solidFill>
                </a:uFill>
                <a:latin typeface="Bahnschrift SemiLight" panose="020B0502040204020203" pitchFamily="34" charset="0"/>
                <a:cs typeface="Arial MT"/>
              </a:rPr>
              <a:t>phase</a:t>
            </a:r>
            <a:endParaRPr sz="1300" dirty="0">
              <a:latin typeface="Bahnschrift SemiLight" panose="020B0502040204020203" pitchFamily="34" charset="0"/>
              <a:cs typeface="Arial MT"/>
            </a:endParaRPr>
          </a:p>
        </p:txBody>
      </p:sp>
      <p:sp>
        <p:nvSpPr>
          <p:cNvPr id="8" name="object 8"/>
          <p:cNvSpPr txBox="1"/>
          <p:nvPr/>
        </p:nvSpPr>
        <p:spPr>
          <a:xfrm>
            <a:off x="6569121" y="1294007"/>
            <a:ext cx="3725347" cy="586994"/>
          </a:xfrm>
          <a:prstGeom prst="round2SameRect">
            <a:avLst>
              <a:gd name="adj1" fmla="val 16667"/>
              <a:gd name="adj2" fmla="val 0"/>
            </a:avLst>
          </a:prstGeom>
          <a:solidFill>
            <a:srgbClr val="AEB9EA"/>
          </a:solidFill>
        </p:spPr>
        <p:txBody>
          <a:bodyPr vert="horz" wrap="square" lIns="0" tIns="134620" rIns="0" bIns="0" rtlCol="0">
            <a:noAutofit/>
          </a:bodyPr>
          <a:lstStyle/>
          <a:p>
            <a:pPr marL="730250">
              <a:lnSpc>
                <a:spcPct val="100000"/>
              </a:lnSpc>
              <a:spcBef>
                <a:spcPts val="1060"/>
              </a:spcBef>
            </a:pPr>
            <a:r>
              <a:rPr sz="1500" b="1" spc="-5" dirty="0">
                <a:latin typeface="Bahnschrift SemiBold" panose="020B0502040204020203" pitchFamily="34" charset="0"/>
                <a:cs typeface="Arial"/>
              </a:rPr>
              <a:t>Formal</a:t>
            </a:r>
            <a:r>
              <a:rPr sz="1500" b="1" spc="-75" dirty="0">
                <a:latin typeface="Bahnschrift SemiBold" panose="020B0502040204020203" pitchFamily="34" charset="0"/>
                <a:cs typeface="Arial"/>
              </a:rPr>
              <a:t> </a:t>
            </a:r>
            <a:r>
              <a:rPr sz="1500" b="1" spc="-10" dirty="0">
                <a:latin typeface="Bahnschrift SemiBold" panose="020B0502040204020203" pitchFamily="34" charset="0"/>
                <a:cs typeface="Arial"/>
              </a:rPr>
              <a:t>Amendments</a:t>
            </a:r>
            <a:endParaRPr sz="1500" dirty="0">
              <a:latin typeface="Bahnschrift SemiBold" panose="020B0502040204020203" pitchFamily="34" charset="0"/>
              <a:cs typeface="Arial"/>
            </a:endParaRPr>
          </a:p>
        </p:txBody>
      </p:sp>
      <p:sp>
        <p:nvSpPr>
          <p:cNvPr id="9" name="object 9"/>
          <p:cNvSpPr txBox="1"/>
          <p:nvPr/>
        </p:nvSpPr>
        <p:spPr>
          <a:xfrm>
            <a:off x="6569121" y="1880746"/>
            <a:ext cx="3725347" cy="3638497"/>
          </a:xfrm>
          <a:prstGeom prst="rect">
            <a:avLst/>
          </a:prstGeom>
          <a:solidFill>
            <a:srgbClr val="AEB9EA">
              <a:alpha val="25000"/>
            </a:srgbClr>
          </a:solidFill>
        </p:spPr>
        <p:txBody>
          <a:bodyPr vert="horz" wrap="square" lIns="91440" tIns="182880" rIns="182880" bIns="0" rtlCol="0">
            <a:noAutofit/>
          </a:bodyPr>
          <a:lstStyle/>
          <a:p>
            <a:pPr marL="178435" indent="-114935">
              <a:lnSpc>
                <a:spcPct val="100000"/>
              </a:lnSpc>
              <a:spcBef>
                <a:spcPts val="860"/>
              </a:spcBef>
              <a:buFont typeface="Arial MT"/>
              <a:buChar char="•"/>
              <a:tabLst>
                <a:tab pos="179070" algn="l"/>
              </a:tabLst>
            </a:pPr>
            <a:r>
              <a:rPr sz="1300" i="1" dirty="0">
                <a:latin typeface="Bahnschrift SemiLight" panose="020B0502040204020203" pitchFamily="34" charset="0"/>
                <a:cs typeface="Arial"/>
              </a:rPr>
              <a:t>Includes:</a:t>
            </a:r>
            <a:endParaRPr sz="1300" dirty="0">
              <a:latin typeface="Bahnschrift SemiLight" panose="020B0502040204020203" pitchFamily="34" charset="0"/>
              <a:cs typeface="Arial"/>
            </a:endParaRPr>
          </a:p>
          <a:p>
            <a:pPr marL="338455" marR="260985" lvl="1" indent="-114300">
              <a:lnSpc>
                <a:spcPct val="143900"/>
              </a:lnSpc>
              <a:spcBef>
                <a:spcPts val="204"/>
              </a:spcBef>
              <a:buChar char="•"/>
              <a:tabLst>
                <a:tab pos="339090" algn="l"/>
              </a:tabLst>
            </a:pPr>
            <a:r>
              <a:rPr sz="1300" spc="-5" dirty="0">
                <a:latin typeface="Bahnschrift SemiLight" panose="020B0502040204020203" pitchFamily="34" charset="0"/>
                <a:cs typeface="Arial MT"/>
              </a:rPr>
              <a:t>Any </a:t>
            </a:r>
            <a:r>
              <a:rPr sz="1300" dirty="0">
                <a:latin typeface="Bahnschrift SemiLight" panose="020B0502040204020203" pitchFamily="34" charset="0"/>
                <a:cs typeface="Arial MT"/>
              </a:rPr>
              <a:t>major </a:t>
            </a:r>
            <a:r>
              <a:rPr sz="1300" spc="-5" dirty="0">
                <a:latin typeface="Bahnschrift SemiLight" panose="020B0502040204020203" pitchFamily="34" charset="0"/>
                <a:cs typeface="Arial MT"/>
              </a:rPr>
              <a:t>change </a:t>
            </a:r>
            <a:r>
              <a:rPr sz="1300" dirty="0">
                <a:latin typeface="Bahnschrift SemiLight" panose="020B0502040204020203" pitchFamily="34" charset="0"/>
                <a:cs typeface="Arial MT"/>
              </a:rPr>
              <a:t>to the </a:t>
            </a:r>
            <a:r>
              <a:rPr sz="1300" spc="-5" dirty="0">
                <a:latin typeface="Bahnschrift SemiLight" panose="020B0502040204020203" pitchFamily="34" charset="0"/>
                <a:cs typeface="Arial MT"/>
              </a:rPr>
              <a:t>project </a:t>
            </a:r>
            <a:r>
              <a:rPr sz="1300" dirty="0">
                <a:latin typeface="Bahnschrift SemiLight" panose="020B0502040204020203" pitchFamily="34" charset="0"/>
                <a:cs typeface="Arial MT"/>
              </a:rPr>
              <a:t>that </a:t>
            </a:r>
            <a:r>
              <a:rPr sz="1300" spc="-5" dirty="0">
                <a:latin typeface="Bahnschrift SemiLight" panose="020B0502040204020203" pitchFamily="34" charset="0"/>
                <a:cs typeface="Arial MT"/>
              </a:rPr>
              <a:t>can </a:t>
            </a:r>
            <a:r>
              <a:rPr sz="1300" spc="-325" dirty="0">
                <a:latin typeface="Bahnschrift SemiLight" panose="020B0502040204020203" pitchFamily="34" charset="0"/>
                <a:cs typeface="Arial MT"/>
              </a:rPr>
              <a:t> </a:t>
            </a:r>
            <a:r>
              <a:rPr sz="1300" spc="-5" dirty="0">
                <a:latin typeface="Bahnschrift SemiLight" panose="020B0502040204020203" pitchFamily="34" charset="0"/>
                <a:cs typeface="Arial MT"/>
              </a:rPr>
              <a:t>not be </a:t>
            </a:r>
            <a:r>
              <a:rPr sz="1300" dirty="0">
                <a:latin typeface="Bahnschrift SemiLight" panose="020B0502040204020203" pitchFamily="34" charset="0"/>
                <a:cs typeface="Arial MT"/>
              </a:rPr>
              <a:t>made </a:t>
            </a:r>
            <a:r>
              <a:rPr sz="1300" spc="-5" dirty="0">
                <a:latin typeface="Bahnschrift SemiLight" panose="020B0502040204020203" pitchFamily="34" charset="0"/>
                <a:cs typeface="Arial MT"/>
              </a:rPr>
              <a:t>through an administrative </a:t>
            </a:r>
            <a:r>
              <a:rPr sz="1300" dirty="0">
                <a:latin typeface="Bahnschrift SemiLight" panose="020B0502040204020203" pitchFamily="34" charset="0"/>
                <a:cs typeface="Arial MT"/>
              </a:rPr>
              <a:t> modification</a:t>
            </a:r>
          </a:p>
          <a:p>
            <a:pPr marL="338455" marR="726440" lvl="1" indent="-114300">
              <a:lnSpc>
                <a:spcPct val="144200"/>
              </a:lnSpc>
              <a:spcBef>
                <a:spcPts val="204"/>
              </a:spcBef>
              <a:buChar char="•"/>
              <a:tabLst>
                <a:tab pos="339090" algn="l"/>
              </a:tabLst>
            </a:pPr>
            <a:r>
              <a:rPr sz="1300" spc="-5" dirty="0">
                <a:latin typeface="Bahnschrift SemiLight" panose="020B0502040204020203" pitchFamily="34" charset="0"/>
                <a:cs typeface="Arial MT"/>
              </a:rPr>
              <a:t>Any</a:t>
            </a:r>
            <a:r>
              <a:rPr sz="1300" spc="-25" dirty="0">
                <a:latin typeface="Bahnschrift SemiLight" panose="020B0502040204020203" pitchFamily="34" charset="0"/>
                <a:cs typeface="Arial MT"/>
              </a:rPr>
              <a:t> </a:t>
            </a:r>
            <a:r>
              <a:rPr sz="1300" spc="-5" dirty="0">
                <a:latin typeface="Bahnschrift SemiLight" panose="020B0502040204020203" pitchFamily="34" charset="0"/>
                <a:cs typeface="Arial MT"/>
              </a:rPr>
              <a:t>change</a:t>
            </a:r>
            <a:r>
              <a:rPr sz="1300" spc="-15" dirty="0">
                <a:latin typeface="Bahnschrift SemiLight" panose="020B0502040204020203" pitchFamily="34" charset="0"/>
                <a:cs typeface="Arial MT"/>
              </a:rPr>
              <a:t> </a:t>
            </a:r>
            <a:r>
              <a:rPr sz="1300" dirty="0">
                <a:latin typeface="Bahnschrift SemiLight" panose="020B0502040204020203" pitchFamily="34" charset="0"/>
                <a:cs typeface="Arial MT"/>
              </a:rPr>
              <a:t>that</a:t>
            </a:r>
            <a:r>
              <a:rPr sz="1300" spc="-15" dirty="0">
                <a:latin typeface="Bahnschrift SemiLight" panose="020B0502040204020203" pitchFamily="34" charset="0"/>
                <a:cs typeface="Arial MT"/>
              </a:rPr>
              <a:t> </a:t>
            </a:r>
            <a:r>
              <a:rPr sz="1300" dirty="0">
                <a:latin typeface="Bahnschrift SemiLight" panose="020B0502040204020203" pitchFamily="34" charset="0"/>
                <a:cs typeface="Arial MT"/>
              </a:rPr>
              <a:t>may</a:t>
            </a:r>
            <a:r>
              <a:rPr sz="1300" spc="-30" dirty="0">
                <a:latin typeface="Bahnschrift SemiLight" panose="020B0502040204020203" pitchFamily="34" charset="0"/>
                <a:cs typeface="Arial MT"/>
              </a:rPr>
              <a:t> </a:t>
            </a:r>
            <a:r>
              <a:rPr sz="1300" spc="-5" dirty="0">
                <a:latin typeface="Bahnschrift SemiLight" panose="020B0502040204020203" pitchFamily="34" charset="0"/>
                <a:cs typeface="Arial MT"/>
              </a:rPr>
              <a:t>require</a:t>
            </a:r>
            <a:r>
              <a:rPr sz="1300" spc="-10" dirty="0">
                <a:latin typeface="Bahnschrift SemiLight" panose="020B0502040204020203" pitchFamily="34" charset="0"/>
                <a:cs typeface="Arial MT"/>
              </a:rPr>
              <a:t> </a:t>
            </a:r>
            <a:r>
              <a:rPr sz="1300" dirty="0">
                <a:latin typeface="Bahnschrift SemiLight" panose="020B0502040204020203" pitchFamily="34" charset="0"/>
                <a:cs typeface="Arial MT"/>
              </a:rPr>
              <a:t>new </a:t>
            </a:r>
            <a:r>
              <a:rPr sz="1300" spc="-315" dirty="0">
                <a:latin typeface="Bahnschrift SemiLight" panose="020B0502040204020203" pitchFamily="34" charset="0"/>
                <a:cs typeface="Arial MT"/>
              </a:rPr>
              <a:t> </a:t>
            </a:r>
            <a:r>
              <a:rPr sz="1300" dirty="0">
                <a:latin typeface="Bahnschrift SemiLight" panose="020B0502040204020203" pitchFamily="34" charset="0"/>
                <a:cs typeface="Arial MT"/>
              </a:rPr>
              <a:t>conformity</a:t>
            </a:r>
            <a:r>
              <a:rPr sz="1300" spc="-40" dirty="0">
                <a:latin typeface="Bahnschrift SemiLight" panose="020B0502040204020203" pitchFamily="34" charset="0"/>
                <a:cs typeface="Arial MT"/>
              </a:rPr>
              <a:t> </a:t>
            </a:r>
            <a:r>
              <a:rPr sz="1300" dirty="0">
                <a:latin typeface="Bahnschrift SemiLight" panose="020B0502040204020203" pitchFamily="34" charset="0"/>
                <a:cs typeface="Arial MT"/>
              </a:rPr>
              <a:t>determination</a:t>
            </a:r>
            <a:endParaRPr lang="en-US" sz="1300" dirty="0">
              <a:latin typeface="Bahnschrift SemiLight" panose="020B0502040204020203" pitchFamily="34" charset="0"/>
              <a:cs typeface="Arial MT"/>
            </a:endParaRPr>
          </a:p>
          <a:p>
            <a:pPr marL="338455" lvl="1" indent="-114935">
              <a:lnSpc>
                <a:spcPct val="100000"/>
              </a:lnSpc>
              <a:spcBef>
                <a:spcPts val="840"/>
              </a:spcBef>
              <a:buChar char="•"/>
              <a:tabLst>
                <a:tab pos="339090" algn="l"/>
              </a:tabLst>
            </a:pPr>
            <a:r>
              <a:rPr sz="1300" dirty="0">
                <a:latin typeface="Bahnschrift SemiLight" panose="020B0502040204020203" pitchFamily="34" charset="0"/>
                <a:cs typeface="Arial MT"/>
              </a:rPr>
              <a:t>Cost</a:t>
            </a:r>
            <a:r>
              <a:rPr sz="1300" spc="-10" dirty="0">
                <a:latin typeface="Bahnschrift SemiLight" panose="020B0502040204020203" pitchFamily="34" charset="0"/>
                <a:cs typeface="Arial MT"/>
              </a:rPr>
              <a:t> </a:t>
            </a:r>
            <a:r>
              <a:rPr sz="1300" spc="-5" dirty="0">
                <a:latin typeface="Bahnschrift SemiLight" panose="020B0502040204020203" pitchFamily="34" charset="0"/>
                <a:cs typeface="Arial MT"/>
              </a:rPr>
              <a:t>increases over</a:t>
            </a:r>
            <a:r>
              <a:rPr sz="1300" spc="5" dirty="0">
                <a:latin typeface="Bahnschrift SemiLight" panose="020B0502040204020203" pitchFamily="34" charset="0"/>
                <a:cs typeface="Arial MT"/>
              </a:rPr>
              <a:t> </a:t>
            </a:r>
            <a:r>
              <a:rPr sz="1300" spc="-5" dirty="0">
                <a:latin typeface="Bahnschrift SemiLight" panose="020B0502040204020203" pitchFamily="34" charset="0"/>
                <a:cs typeface="Arial MT"/>
              </a:rPr>
              <a:t>50% or</a:t>
            </a:r>
            <a:r>
              <a:rPr sz="1300" spc="-10" dirty="0">
                <a:latin typeface="Bahnschrift SemiLight" panose="020B0502040204020203" pitchFamily="34" charset="0"/>
                <a:cs typeface="Arial MT"/>
              </a:rPr>
              <a:t> </a:t>
            </a:r>
            <a:r>
              <a:rPr sz="1300" spc="-5" dirty="0">
                <a:latin typeface="Bahnschrift SemiLight" panose="020B0502040204020203" pitchFamily="34" charset="0"/>
                <a:cs typeface="Arial MT"/>
              </a:rPr>
              <a:t>$20</a:t>
            </a:r>
            <a:r>
              <a:rPr sz="1300" spc="-10" dirty="0">
                <a:latin typeface="Bahnschrift SemiLight" panose="020B0502040204020203" pitchFamily="34" charset="0"/>
                <a:cs typeface="Arial MT"/>
              </a:rPr>
              <a:t> </a:t>
            </a:r>
            <a:r>
              <a:rPr sz="1300" spc="-5" dirty="0">
                <a:latin typeface="Bahnschrift SemiLight" panose="020B0502040204020203" pitchFamily="34" charset="0"/>
                <a:cs typeface="Arial MT"/>
              </a:rPr>
              <a:t>million or</a:t>
            </a:r>
            <a:r>
              <a:rPr lang="en-US" sz="1300" spc="-5" dirty="0">
                <a:latin typeface="Bahnschrift SemiLight" panose="020B0502040204020203" pitchFamily="34" charset="0"/>
                <a:cs typeface="Arial MT"/>
              </a:rPr>
              <a:t> </a:t>
            </a:r>
            <a:r>
              <a:rPr sz="1300" dirty="0">
                <a:latin typeface="Bahnschrift SemiLight" panose="020B0502040204020203" pitchFamily="34" charset="0"/>
                <a:cs typeface="Arial MT"/>
              </a:rPr>
              <a:t>more</a:t>
            </a:r>
            <a:r>
              <a:rPr sz="1300" spc="-20" dirty="0">
                <a:latin typeface="Bahnschrift SemiLight" panose="020B0502040204020203" pitchFamily="34" charset="0"/>
                <a:cs typeface="Arial MT"/>
              </a:rPr>
              <a:t> </a:t>
            </a:r>
            <a:r>
              <a:rPr sz="1300" dirty="0">
                <a:latin typeface="Bahnschrift SemiLight" panose="020B0502040204020203" pitchFamily="34" charset="0"/>
                <a:cs typeface="Arial MT"/>
              </a:rPr>
              <a:t>of</a:t>
            </a:r>
            <a:r>
              <a:rPr sz="1300" spc="-15" dirty="0">
                <a:latin typeface="Bahnschrift SemiLight" panose="020B0502040204020203" pitchFamily="34" charset="0"/>
                <a:cs typeface="Arial MT"/>
              </a:rPr>
              <a:t> </a:t>
            </a:r>
            <a:r>
              <a:rPr sz="1300" dirty="0">
                <a:latin typeface="Bahnschrift SemiLight" panose="020B0502040204020203" pitchFamily="34" charset="0"/>
                <a:cs typeface="Arial MT"/>
              </a:rPr>
              <a:t>the</a:t>
            </a:r>
            <a:r>
              <a:rPr sz="1300" spc="-10" dirty="0">
                <a:latin typeface="Bahnschrift SemiLight" panose="020B0502040204020203" pitchFamily="34" charset="0"/>
                <a:cs typeface="Arial MT"/>
              </a:rPr>
              <a:t> </a:t>
            </a:r>
            <a:r>
              <a:rPr sz="1300" u="sng" dirty="0">
                <a:uFill>
                  <a:solidFill>
                    <a:srgbClr val="000000"/>
                  </a:solidFill>
                </a:uFill>
                <a:latin typeface="Bahnschrift SemiLight" panose="020B0502040204020203" pitchFamily="34" charset="0"/>
                <a:cs typeface="Arial MT"/>
              </a:rPr>
              <a:t>total</a:t>
            </a:r>
            <a:r>
              <a:rPr sz="1300" u="sng" spc="-30" dirty="0">
                <a:uFill>
                  <a:solidFill>
                    <a:srgbClr val="000000"/>
                  </a:solidFill>
                </a:uFill>
                <a:latin typeface="Bahnschrift SemiLight" panose="020B0502040204020203" pitchFamily="34" charset="0"/>
                <a:cs typeface="Arial MT"/>
              </a:rPr>
              <a:t> </a:t>
            </a:r>
            <a:r>
              <a:rPr sz="1300" u="sng" dirty="0">
                <a:uFill>
                  <a:solidFill>
                    <a:srgbClr val="000000"/>
                  </a:solidFill>
                </a:uFill>
                <a:latin typeface="Bahnschrift SemiLight" panose="020B0502040204020203" pitchFamily="34" charset="0"/>
                <a:cs typeface="Arial MT"/>
              </a:rPr>
              <a:t>project</a:t>
            </a:r>
            <a:r>
              <a:rPr sz="1300" u="sng" spc="-20" dirty="0">
                <a:uFill>
                  <a:solidFill>
                    <a:srgbClr val="000000"/>
                  </a:solidFill>
                </a:uFill>
                <a:latin typeface="Bahnschrift SemiLight" panose="020B0502040204020203" pitchFamily="34" charset="0"/>
                <a:cs typeface="Arial MT"/>
              </a:rPr>
              <a:t> </a:t>
            </a:r>
            <a:r>
              <a:rPr sz="1300" u="sng" dirty="0">
                <a:uFill>
                  <a:solidFill>
                    <a:srgbClr val="000000"/>
                  </a:solidFill>
                </a:uFill>
                <a:latin typeface="Bahnschrift SemiLight" panose="020B0502040204020203" pitchFamily="34" charset="0"/>
                <a:cs typeface="Arial MT"/>
              </a:rPr>
              <a:t>cost</a:t>
            </a:r>
            <a:r>
              <a:rPr sz="1300" u="sng" spc="-5" dirty="0">
                <a:uFill>
                  <a:solidFill>
                    <a:srgbClr val="000000"/>
                  </a:solidFill>
                </a:uFill>
                <a:latin typeface="Bahnschrift SemiLight" panose="020B0502040204020203" pitchFamily="34" charset="0"/>
                <a:cs typeface="Arial MT"/>
              </a:rPr>
              <a:t> </a:t>
            </a:r>
            <a:r>
              <a:rPr sz="1300" u="sng" dirty="0">
                <a:uFill>
                  <a:solidFill>
                    <a:srgbClr val="000000"/>
                  </a:solidFill>
                </a:uFill>
                <a:latin typeface="Bahnschrift SemiLight" panose="020B0502040204020203" pitchFamily="34" charset="0"/>
                <a:cs typeface="Arial MT"/>
              </a:rPr>
              <a:t>or</a:t>
            </a:r>
            <a:r>
              <a:rPr sz="1300" u="sng" spc="-20" dirty="0">
                <a:uFill>
                  <a:solidFill>
                    <a:srgbClr val="000000"/>
                  </a:solidFill>
                </a:uFill>
                <a:latin typeface="Bahnschrift SemiLight" panose="020B0502040204020203" pitchFamily="34" charset="0"/>
                <a:cs typeface="Arial MT"/>
              </a:rPr>
              <a:t> </a:t>
            </a:r>
            <a:r>
              <a:rPr sz="1300" u="sng" dirty="0">
                <a:uFill>
                  <a:solidFill>
                    <a:srgbClr val="000000"/>
                  </a:solidFill>
                </a:uFill>
                <a:latin typeface="Bahnschrift SemiLight" panose="020B0502040204020203" pitchFamily="34" charset="0"/>
                <a:cs typeface="Arial MT"/>
              </a:rPr>
              <a:t>phase</a:t>
            </a:r>
            <a:endParaRPr lang="en-US" sz="1300" u="sng" dirty="0">
              <a:uFill>
                <a:solidFill>
                  <a:srgbClr val="000000"/>
                </a:solidFill>
              </a:uFill>
              <a:latin typeface="Bahnschrift SemiLight" panose="020B0502040204020203" pitchFamily="34" charset="0"/>
              <a:cs typeface="Arial MT"/>
            </a:endParaRPr>
          </a:p>
          <a:p>
            <a:pPr marL="338455" lvl="1" indent="-114935">
              <a:spcBef>
                <a:spcPts val="840"/>
              </a:spcBef>
              <a:buFontTx/>
              <a:buChar char="•"/>
              <a:tabLst>
                <a:tab pos="339090" algn="l"/>
              </a:tabLst>
            </a:pPr>
            <a:r>
              <a:rPr lang="en-US" sz="1300" dirty="0">
                <a:latin typeface="Bahnschrift SemiLight" panose="020B0502040204020203" pitchFamily="34" charset="0"/>
                <a:cs typeface="Arial MT"/>
              </a:rPr>
              <a:t>Requires a 10-day public review period</a:t>
            </a:r>
          </a:p>
        </p:txBody>
      </p:sp>
      <p:sp>
        <p:nvSpPr>
          <p:cNvPr id="10" name="object 10"/>
          <p:cNvSpPr txBox="1"/>
          <p:nvPr/>
        </p:nvSpPr>
        <p:spPr>
          <a:xfrm>
            <a:off x="1374394" y="5977838"/>
            <a:ext cx="9533255" cy="574040"/>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1A1A6F"/>
                </a:solidFill>
                <a:latin typeface="Bahnschrift Light" panose="020B0502040204020203" pitchFamily="34" charset="0"/>
                <a:cs typeface="Arial MT"/>
              </a:rPr>
              <a:t>The</a:t>
            </a:r>
            <a:r>
              <a:rPr sz="1800" spc="-15" dirty="0">
                <a:solidFill>
                  <a:srgbClr val="1A1A6F"/>
                </a:solidFill>
                <a:latin typeface="Bahnschrift Light" panose="020B0502040204020203" pitchFamily="34" charset="0"/>
                <a:cs typeface="Arial MT"/>
              </a:rPr>
              <a:t> </a:t>
            </a:r>
            <a:r>
              <a:rPr sz="1800" spc="-5" dirty="0">
                <a:solidFill>
                  <a:srgbClr val="1A1A6F"/>
                </a:solidFill>
                <a:latin typeface="Bahnschrift Light" panose="020B0502040204020203" pitchFamily="34" charset="0"/>
                <a:cs typeface="Arial MT"/>
              </a:rPr>
              <a:t>2025</a:t>
            </a:r>
            <a:r>
              <a:rPr sz="1800" spc="15" dirty="0">
                <a:solidFill>
                  <a:srgbClr val="1A1A6F"/>
                </a:solidFill>
                <a:latin typeface="Bahnschrift Light" panose="020B0502040204020203" pitchFamily="34" charset="0"/>
                <a:cs typeface="Arial MT"/>
              </a:rPr>
              <a:t> </a:t>
            </a:r>
            <a:r>
              <a:rPr sz="1800" dirty="0">
                <a:solidFill>
                  <a:srgbClr val="1A1A6F"/>
                </a:solidFill>
                <a:latin typeface="Bahnschrift Light" panose="020B0502040204020203" pitchFamily="34" charset="0"/>
                <a:cs typeface="Arial MT"/>
              </a:rPr>
              <a:t>FTIP</a:t>
            </a:r>
            <a:r>
              <a:rPr sz="1800" spc="-50" dirty="0">
                <a:solidFill>
                  <a:srgbClr val="1A1A6F"/>
                </a:solidFill>
                <a:latin typeface="Bahnschrift Light" panose="020B0502040204020203" pitchFamily="34" charset="0"/>
                <a:cs typeface="Arial MT"/>
              </a:rPr>
              <a:t> </a:t>
            </a:r>
            <a:r>
              <a:rPr sz="1800" spc="-5" dirty="0">
                <a:solidFill>
                  <a:srgbClr val="1A1A6F"/>
                </a:solidFill>
                <a:latin typeface="Bahnschrift Light" panose="020B0502040204020203" pitchFamily="34" charset="0"/>
                <a:cs typeface="Arial MT"/>
              </a:rPr>
              <a:t>covers</a:t>
            </a:r>
            <a:r>
              <a:rPr sz="1800" spc="10" dirty="0">
                <a:solidFill>
                  <a:srgbClr val="1A1A6F"/>
                </a:solidFill>
                <a:latin typeface="Bahnschrift Light" panose="020B0502040204020203" pitchFamily="34" charset="0"/>
                <a:cs typeface="Arial MT"/>
              </a:rPr>
              <a:t> </a:t>
            </a:r>
            <a:r>
              <a:rPr sz="1800" spc="-5" dirty="0">
                <a:solidFill>
                  <a:srgbClr val="1A1A6F"/>
                </a:solidFill>
                <a:latin typeface="Bahnschrift Light" panose="020B0502040204020203" pitchFamily="34" charset="0"/>
                <a:cs typeface="Arial MT"/>
              </a:rPr>
              <a:t>a</a:t>
            </a:r>
            <a:r>
              <a:rPr sz="1800" spc="10" dirty="0">
                <a:solidFill>
                  <a:srgbClr val="1A1A6F"/>
                </a:solidFill>
                <a:latin typeface="Bahnschrift Light" panose="020B0502040204020203" pitchFamily="34" charset="0"/>
                <a:cs typeface="Arial MT"/>
              </a:rPr>
              <a:t> </a:t>
            </a:r>
            <a:r>
              <a:rPr sz="1800" spc="-10" dirty="0">
                <a:solidFill>
                  <a:srgbClr val="1A1A6F"/>
                </a:solidFill>
                <a:latin typeface="Bahnschrift Light" panose="020B0502040204020203" pitchFamily="34" charset="0"/>
                <a:cs typeface="Arial MT"/>
              </a:rPr>
              <a:t>six-year</a:t>
            </a:r>
            <a:r>
              <a:rPr sz="1800" spc="60" dirty="0">
                <a:solidFill>
                  <a:srgbClr val="1A1A6F"/>
                </a:solidFill>
                <a:latin typeface="Bahnschrift Light" panose="020B0502040204020203" pitchFamily="34" charset="0"/>
                <a:cs typeface="Arial MT"/>
              </a:rPr>
              <a:t> </a:t>
            </a:r>
            <a:r>
              <a:rPr sz="1800" spc="-5" dirty="0">
                <a:solidFill>
                  <a:srgbClr val="1A1A6F"/>
                </a:solidFill>
                <a:latin typeface="Bahnschrift Light" panose="020B0502040204020203" pitchFamily="34" charset="0"/>
                <a:cs typeface="Arial MT"/>
              </a:rPr>
              <a:t>period</a:t>
            </a:r>
            <a:r>
              <a:rPr sz="1800" spc="10" dirty="0">
                <a:solidFill>
                  <a:srgbClr val="1A1A6F"/>
                </a:solidFill>
                <a:latin typeface="Bahnschrift Light" panose="020B0502040204020203" pitchFamily="34" charset="0"/>
                <a:cs typeface="Arial MT"/>
              </a:rPr>
              <a:t> </a:t>
            </a:r>
            <a:r>
              <a:rPr sz="1800" dirty="0">
                <a:solidFill>
                  <a:srgbClr val="1A1A6F"/>
                </a:solidFill>
                <a:latin typeface="Bahnschrift Light" panose="020B0502040204020203" pitchFamily="34" charset="0"/>
                <a:cs typeface="Arial MT"/>
              </a:rPr>
              <a:t>from</a:t>
            </a:r>
            <a:r>
              <a:rPr sz="1800" spc="10" dirty="0">
                <a:solidFill>
                  <a:srgbClr val="1A1A6F"/>
                </a:solidFill>
                <a:latin typeface="Bahnschrift Light" panose="020B0502040204020203" pitchFamily="34" charset="0"/>
                <a:cs typeface="Arial MT"/>
              </a:rPr>
              <a:t> </a:t>
            </a:r>
            <a:r>
              <a:rPr sz="1800" spc="-5" dirty="0">
                <a:solidFill>
                  <a:srgbClr val="1A1A6F"/>
                </a:solidFill>
                <a:latin typeface="Bahnschrift Light" panose="020B0502040204020203" pitchFamily="34" charset="0"/>
                <a:cs typeface="Arial MT"/>
              </a:rPr>
              <a:t>FFY24/25</a:t>
            </a:r>
            <a:r>
              <a:rPr sz="1800" dirty="0">
                <a:solidFill>
                  <a:srgbClr val="1A1A6F"/>
                </a:solidFill>
                <a:latin typeface="Bahnschrift Light" panose="020B0502040204020203" pitchFamily="34" charset="0"/>
                <a:cs typeface="Arial MT"/>
              </a:rPr>
              <a:t> to</a:t>
            </a:r>
            <a:r>
              <a:rPr sz="1800" spc="10" dirty="0">
                <a:solidFill>
                  <a:srgbClr val="1A1A6F"/>
                </a:solidFill>
                <a:latin typeface="Bahnschrift Light" panose="020B0502040204020203" pitchFamily="34" charset="0"/>
                <a:cs typeface="Arial MT"/>
              </a:rPr>
              <a:t> </a:t>
            </a:r>
            <a:r>
              <a:rPr sz="1800" spc="-5" dirty="0">
                <a:solidFill>
                  <a:srgbClr val="1A1A6F"/>
                </a:solidFill>
                <a:latin typeface="Bahnschrift Light" panose="020B0502040204020203" pitchFamily="34" charset="0"/>
                <a:cs typeface="Arial MT"/>
              </a:rPr>
              <a:t>FFY29/30. Projects</a:t>
            </a:r>
            <a:r>
              <a:rPr sz="1800" spc="20" dirty="0">
                <a:solidFill>
                  <a:srgbClr val="1A1A6F"/>
                </a:solidFill>
                <a:latin typeface="Bahnschrift Light" panose="020B0502040204020203" pitchFamily="34" charset="0"/>
                <a:cs typeface="Arial MT"/>
              </a:rPr>
              <a:t> </a:t>
            </a:r>
            <a:r>
              <a:rPr sz="1800" spc="-5" dirty="0">
                <a:solidFill>
                  <a:srgbClr val="1A1A6F"/>
                </a:solidFill>
                <a:latin typeface="Bahnschrift Light" panose="020B0502040204020203" pitchFamily="34" charset="0"/>
                <a:cs typeface="Arial MT"/>
              </a:rPr>
              <a:t>listed</a:t>
            </a:r>
            <a:r>
              <a:rPr sz="1800" dirty="0">
                <a:solidFill>
                  <a:srgbClr val="1A1A6F"/>
                </a:solidFill>
                <a:latin typeface="Bahnschrift Light" panose="020B0502040204020203" pitchFamily="34" charset="0"/>
                <a:cs typeface="Arial MT"/>
              </a:rPr>
              <a:t> </a:t>
            </a:r>
            <a:r>
              <a:rPr sz="1800" spc="-5" dirty="0">
                <a:solidFill>
                  <a:srgbClr val="1A1A6F"/>
                </a:solidFill>
                <a:latin typeface="Bahnschrift Light" panose="020B0502040204020203" pitchFamily="34" charset="0"/>
                <a:cs typeface="Arial MT"/>
              </a:rPr>
              <a:t>in</a:t>
            </a:r>
            <a:r>
              <a:rPr sz="1800" spc="10" dirty="0">
                <a:solidFill>
                  <a:srgbClr val="1A1A6F"/>
                </a:solidFill>
                <a:latin typeface="Bahnschrift Light" panose="020B0502040204020203" pitchFamily="34" charset="0"/>
                <a:cs typeface="Arial MT"/>
              </a:rPr>
              <a:t> </a:t>
            </a:r>
            <a:r>
              <a:rPr sz="1800" dirty="0">
                <a:solidFill>
                  <a:srgbClr val="1A1A6F"/>
                </a:solidFill>
                <a:latin typeface="Bahnschrift Light" panose="020B0502040204020203" pitchFamily="34" charset="0"/>
                <a:cs typeface="Arial MT"/>
              </a:rPr>
              <a:t>the last </a:t>
            </a:r>
            <a:r>
              <a:rPr sz="1800" spc="-484" dirty="0">
                <a:solidFill>
                  <a:srgbClr val="1A1A6F"/>
                </a:solidFill>
                <a:latin typeface="Bahnschrift Light" panose="020B0502040204020203" pitchFamily="34" charset="0"/>
                <a:cs typeface="Arial MT"/>
              </a:rPr>
              <a:t> </a:t>
            </a:r>
            <a:r>
              <a:rPr sz="1800" spc="-15" dirty="0">
                <a:solidFill>
                  <a:srgbClr val="1A1A6F"/>
                </a:solidFill>
                <a:latin typeface="Bahnschrift Light" panose="020B0502040204020203" pitchFamily="34" charset="0"/>
                <a:cs typeface="Arial MT"/>
              </a:rPr>
              <a:t>two</a:t>
            </a:r>
            <a:r>
              <a:rPr sz="1800" spc="30" dirty="0">
                <a:solidFill>
                  <a:srgbClr val="1A1A6F"/>
                </a:solidFill>
                <a:latin typeface="Bahnschrift Light" panose="020B0502040204020203" pitchFamily="34" charset="0"/>
                <a:cs typeface="Arial MT"/>
              </a:rPr>
              <a:t> </a:t>
            </a:r>
            <a:r>
              <a:rPr sz="1800" spc="-10" dirty="0">
                <a:solidFill>
                  <a:srgbClr val="1A1A6F"/>
                </a:solidFill>
                <a:latin typeface="Bahnschrift Light" panose="020B0502040204020203" pitchFamily="34" charset="0"/>
                <a:cs typeface="Arial MT"/>
              </a:rPr>
              <a:t>years</a:t>
            </a:r>
            <a:r>
              <a:rPr sz="1800" spc="25" dirty="0">
                <a:solidFill>
                  <a:srgbClr val="1A1A6F"/>
                </a:solidFill>
                <a:latin typeface="Bahnschrift Light" panose="020B0502040204020203" pitchFamily="34" charset="0"/>
                <a:cs typeface="Arial MT"/>
              </a:rPr>
              <a:t> </a:t>
            </a:r>
            <a:r>
              <a:rPr sz="1800" spc="-15" dirty="0">
                <a:solidFill>
                  <a:srgbClr val="1A1A6F"/>
                </a:solidFill>
                <a:latin typeface="Bahnschrift Light" panose="020B0502040204020203" pitchFamily="34" charset="0"/>
                <a:cs typeface="Arial MT"/>
              </a:rPr>
              <a:t>will</a:t>
            </a:r>
            <a:r>
              <a:rPr sz="1800" spc="50" dirty="0">
                <a:solidFill>
                  <a:srgbClr val="1A1A6F"/>
                </a:solidFill>
                <a:latin typeface="Bahnschrift Light" panose="020B0502040204020203" pitchFamily="34" charset="0"/>
                <a:cs typeface="Arial MT"/>
              </a:rPr>
              <a:t> </a:t>
            </a:r>
            <a:r>
              <a:rPr sz="1800" spc="-5" dirty="0">
                <a:solidFill>
                  <a:srgbClr val="1A1A6F"/>
                </a:solidFill>
                <a:latin typeface="Bahnschrift Light" panose="020B0502040204020203" pitchFamily="34" charset="0"/>
                <a:cs typeface="Arial MT"/>
              </a:rPr>
              <a:t>be</a:t>
            </a:r>
            <a:r>
              <a:rPr sz="1800" spc="5" dirty="0">
                <a:solidFill>
                  <a:srgbClr val="1A1A6F"/>
                </a:solidFill>
                <a:latin typeface="Bahnschrift Light" panose="020B0502040204020203" pitchFamily="34" charset="0"/>
                <a:cs typeface="Arial MT"/>
              </a:rPr>
              <a:t> </a:t>
            </a:r>
            <a:r>
              <a:rPr sz="1800" spc="-5" dirty="0">
                <a:solidFill>
                  <a:srgbClr val="1A1A6F"/>
                </a:solidFill>
                <a:latin typeface="Bahnschrift Light" panose="020B0502040204020203" pitchFamily="34" charset="0"/>
                <a:cs typeface="Arial MT"/>
              </a:rPr>
              <a:t>considered</a:t>
            </a:r>
            <a:r>
              <a:rPr sz="1800" spc="25" dirty="0">
                <a:solidFill>
                  <a:srgbClr val="1A1A6F"/>
                </a:solidFill>
                <a:latin typeface="Bahnschrift Light" panose="020B0502040204020203" pitchFamily="34" charset="0"/>
                <a:cs typeface="Arial MT"/>
              </a:rPr>
              <a:t> </a:t>
            </a:r>
            <a:r>
              <a:rPr sz="1800" spc="-5" dirty="0">
                <a:solidFill>
                  <a:srgbClr val="1A1A6F"/>
                </a:solidFill>
                <a:latin typeface="Bahnschrift Light" panose="020B0502040204020203" pitchFamily="34" charset="0"/>
                <a:cs typeface="Arial MT"/>
              </a:rPr>
              <a:t>informational</a:t>
            </a:r>
            <a:r>
              <a:rPr sz="1800" spc="20" dirty="0">
                <a:solidFill>
                  <a:srgbClr val="1A1A6F"/>
                </a:solidFill>
                <a:latin typeface="Bahnschrift Light" panose="020B0502040204020203" pitchFamily="34" charset="0"/>
                <a:cs typeface="Arial MT"/>
              </a:rPr>
              <a:t> </a:t>
            </a:r>
            <a:r>
              <a:rPr sz="1800" spc="-5" dirty="0">
                <a:solidFill>
                  <a:srgbClr val="1A1A6F"/>
                </a:solidFill>
                <a:latin typeface="Bahnschrift Light" panose="020B0502040204020203" pitchFamily="34" charset="0"/>
                <a:cs typeface="Arial MT"/>
              </a:rPr>
              <a:t>consistent</a:t>
            </a:r>
            <a:r>
              <a:rPr sz="1800" spc="10" dirty="0">
                <a:solidFill>
                  <a:srgbClr val="1A1A6F"/>
                </a:solidFill>
                <a:latin typeface="Bahnschrift Light" panose="020B0502040204020203" pitchFamily="34" charset="0"/>
                <a:cs typeface="Arial MT"/>
              </a:rPr>
              <a:t> </a:t>
            </a:r>
            <a:r>
              <a:rPr sz="1800" spc="-15" dirty="0">
                <a:solidFill>
                  <a:srgbClr val="1A1A6F"/>
                </a:solidFill>
                <a:latin typeface="Bahnschrift Light" panose="020B0502040204020203" pitchFamily="34" charset="0"/>
                <a:cs typeface="Arial MT"/>
              </a:rPr>
              <a:t>with</a:t>
            </a:r>
            <a:r>
              <a:rPr sz="1800" spc="45" dirty="0">
                <a:solidFill>
                  <a:srgbClr val="1A1A6F"/>
                </a:solidFill>
                <a:latin typeface="Bahnschrift Light" panose="020B0502040204020203" pitchFamily="34" charset="0"/>
                <a:cs typeface="Arial MT"/>
              </a:rPr>
              <a:t> </a:t>
            </a:r>
            <a:r>
              <a:rPr sz="1800" spc="-5" dirty="0">
                <a:solidFill>
                  <a:srgbClr val="1A1A6F"/>
                </a:solidFill>
                <a:latin typeface="Bahnschrift Light" panose="020B0502040204020203" pitchFamily="34" charset="0"/>
                <a:cs typeface="Arial MT"/>
              </a:rPr>
              <a:t>federal</a:t>
            </a:r>
            <a:r>
              <a:rPr sz="1800" spc="15" dirty="0">
                <a:solidFill>
                  <a:srgbClr val="1A1A6F"/>
                </a:solidFill>
                <a:latin typeface="Bahnschrift Light" panose="020B0502040204020203" pitchFamily="34" charset="0"/>
                <a:cs typeface="Arial MT"/>
              </a:rPr>
              <a:t> </a:t>
            </a:r>
            <a:r>
              <a:rPr sz="1800" spc="-5" dirty="0">
                <a:solidFill>
                  <a:srgbClr val="1A1A6F"/>
                </a:solidFill>
                <a:latin typeface="Bahnschrift Light" panose="020B0502040204020203" pitchFamily="34" charset="0"/>
                <a:cs typeface="Arial MT"/>
              </a:rPr>
              <a:t>regulations.</a:t>
            </a:r>
            <a:endParaRPr sz="1800" dirty="0">
              <a:latin typeface="Bahnschrift Light" panose="020B0502040204020203" pitchFamily="34" charset="0"/>
              <a:cs typeface="Arial MT"/>
            </a:endParaRPr>
          </a:p>
        </p:txBody>
      </p:sp>
      <p:sp>
        <p:nvSpPr>
          <p:cNvPr id="11" name="object 4">
            <a:extLst>
              <a:ext uri="{FF2B5EF4-FFF2-40B4-BE49-F238E27FC236}">
                <a16:creationId xmlns:a16="http://schemas.microsoft.com/office/drawing/2014/main" id="{53D0E4E0-9767-D0D3-2BE3-31C6DA317234}"/>
              </a:ext>
            </a:extLst>
          </p:cNvPr>
          <p:cNvSpPr txBox="1"/>
          <p:nvPr/>
        </p:nvSpPr>
        <p:spPr>
          <a:xfrm>
            <a:off x="11406251" y="6375356"/>
            <a:ext cx="218440" cy="294953"/>
          </a:xfrm>
          <a:prstGeom prst="rect">
            <a:avLst/>
          </a:prstGeom>
        </p:spPr>
        <p:txBody>
          <a:bodyPr vert="horz" wrap="square" lIns="0" tIns="0" rIns="0" bIns="0" rtlCol="0">
            <a:spAutoFit/>
          </a:bodyPr>
          <a:lstStyle/>
          <a:p>
            <a:pPr marL="38100" marR="0" lvl="0" indent="0" algn="l" defTabSz="914400" rtl="0" eaLnBrk="1" fontAlgn="auto" latinLnBrk="0" hangingPunct="1">
              <a:lnSpc>
                <a:spcPts val="2315"/>
              </a:lnSpc>
              <a:spcBef>
                <a:spcPts val="0"/>
              </a:spcBef>
              <a:spcAft>
                <a:spcPts val="0"/>
              </a:spcAft>
              <a:buClrTx/>
              <a:buSzTx/>
              <a:buFontTx/>
              <a:buNone/>
              <a:tabLst/>
              <a:defRPr/>
            </a:pPr>
            <a:fld id="{81D60167-4931-47E6-BA6A-407CBD079E47}" type="slidenum">
              <a:rPr kumimoji="0" sz="2000" b="0" i="0" u="none" strike="noStrike" kern="1200" cap="none" spc="0" normalizeH="0" baseline="0" noProof="0" dirty="0">
                <a:ln>
                  <a:noFill/>
                </a:ln>
                <a:solidFill>
                  <a:srgbClr val="00339A"/>
                </a:solidFill>
                <a:effectLst/>
                <a:uLnTx/>
                <a:uFillTx/>
                <a:latin typeface="Bahnschrift SemiCondensed" panose="020B0502040204020203" pitchFamily="34" charset="0"/>
                <a:cs typeface="Arial MT"/>
              </a:rPr>
              <a:pPr marL="38100" marR="0" lvl="0" indent="0" algn="l" defTabSz="914400" rtl="0" eaLnBrk="1" fontAlgn="auto" latinLnBrk="0" hangingPunct="1">
                <a:lnSpc>
                  <a:spcPts val="2315"/>
                </a:lnSpc>
                <a:spcBef>
                  <a:spcPts val="0"/>
                </a:spcBef>
                <a:spcAft>
                  <a:spcPts val="0"/>
                </a:spcAft>
                <a:buClrTx/>
                <a:buSzTx/>
                <a:buFontTx/>
                <a:buNone/>
                <a:tabLst/>
                <a:defRPr/>
              </a:pPr>
              <a:t>6</a:t>
            </a:fld>
            <a:endParaRPr kumimoji="0" sz="2000" b="0" i="0" u="none" strike="noStrike" kern="1200" cap="none" spc="0" normalizeH="0" baseline="0" noProof="0">
              <a:ln>
                <a:noFill/>
              </a:ln>
              <a:solidFill>
                <a:prstClr val="black"/>
              </a:solidFill>
              <a:effectLst/>
              <a:uLnTx/>
              <a:uFillTx/>
              <a:latin typeface="Bahnschrift SemiCondensed" panose="020B0502040204020203" pitchFamily="34" charset="0"/>
              <a:cs typeface="Arial MT"/>
            </a:endParaRPr>
          </a:p>
        </p:txBody>
      </p:sp>
      <p:sp>
        <p:nvSpPr>
          <p:cNvPr id="13" name="object 9">
            <a:extLst>
              <a:ext uri="{FF2B5EF4-FFF2-40B4-BE49-F238E27FC236}">
                <a16:creationId xmlns:a16="http://schemas.microsoft.com/office/drawing/2014/main" id="{0B5BB822-DFFC-3051-619F-2FF64AD67A5A}"/>
              </a:ext>
            </a:extLst>
          </p:cNvPr>
          <p:cNvSpPr txBox="1"/>
          <p:nvPr/>
        </p:nvSpPr>
        <p:spPr>
          <a:xfrm rot="10800000">
            <a:off x="6569121" y="5515379"/>
            <a:ext cx="3725347" cy="228601"/>
          </a:xfrm>
          <a:prstGeom prst="round2SameRect">
            <a:avLst>
              <a:gd name="adj1" fmla="val 50000"/>
              <a:gd name="adj2" fmla="val 0"/>
            </a:avLst>
          </a:prstGeom>
          <a:solidFill>
            <a:srgbClr val="AEB9EA">
              <a:alpha val="25000"/>
            </a:srgbClr>
          </a:solidFill>
        </p:spPr>
        <p:txBody>
          <a:bodyPr vert="horz" wrap="square" lIns="0" tIns="109220" rIns="0" bIns="0" rtlCol="0">
            <a:noAutofit/>
          </a:bodyPr>
          <a:lstStyle/>
          <a:p>
            <a:pPr marL="178435" indent="-114935">
              <a:lnSpc>
                <a:spcPct val="100000"/>
              </a:lnSpc>
              <a:spcBef>
                <a:spcPts val="860"/>
              </a:spcBef>
              <a:buFont typeface="Arial MT"/>
              <a:buChar char="•"/>
              <a:tabLst>
                <a:tab pos="179070" algn="l"/>
              </a:tabLst>
            </a:pPr>
            <a:endParaRPr sz="1300">
              <a:latin typeface="Bahnschrift SemiLight" panose="020B0502040204020203" pitchFamily="34" charset="0"/>
              <a:cs typeface="Arial MT"/>
            </a:endParaRPr>
          </a:p>
        </p:txBody>
      </p:sp>
      <p:sp>
        <p:nvSpPr>
          <p:cNvPr id="14" name="object 9">
            <a:extLst>
              <a:ext uri="{FF2B5EF4-FFF2-40B4-BE49-F238E27FC236}">
                <a16:creationId xmlns:a16="http://schemas.microsoft.com/office/drawing/2014/main" id="{AF0621CF-53F0-B284-E769-C5E1D0E7C698}"/>
              </a:ext>
            </a:extLst>
          </p:cNvPr>
          <p:cNvSpPr txBox="1"/>
          <p:nvPr/>
        </p:nvSpPr>
        <p:spPr>
          <a:xfrm rot="10800000">
            <a:off x="1897532" y="5515379"/>
            <a:ext cx="3725346" cy="228601"/>
          </a:xfrm>
          <a:prstGeom prst="round2SameRect">
            <a:avLst>
              <a:gd name="adj1" fmla="val 50000"/>
              <a:gd name="adj2" fmla="val 0"/>
            </a:avLst>
          </a:prstGeom>
          <a:solidFill>
            <a:srgbClr val="AEB9EA">
              <a:alpha val="25000"/>
            </a:srgbClr>
          </a:solidFill>
        </p:spPr>
        <p:txBody>
          <a:bodyPr vert="horz" wrap="square" lIns="0" tIns="109220" rIns="0" bIns="0" rtlCol="0">
            <a:noAutofit/>
          </a:bodyPr>
          <a:lstStyle/>
          <a:p>
            <a:pPr marL="178435" indent="-114935">
              <a:lnSpc>
                <a:spcPct val="100000"/>
              </a:lnSpc>
              <a:spcBef>
                <a:spcPts val="860"/>
              </a:spcBef>
              <a:buFont typeface="Arial MT"/>
              <a:buChar char="•"/>
              <a:tabLst>
                <a:tab pos="179070" algn="l"/>
              </a:tabLst>
            </a:pPr>
            <a:endParaRPr sz="1300">
              <a:latin typeface="Bahnschrift SemiLight" panose="020B0502040204020203" pitchFamily="34" charset="0"/>
              <a:cs typeface="Arial MT"/>
            </a:endParaRPr>
          </a:p>
        </p:txBody>
      </p:sp>
    </p:spTree>
    <p:extLst>
      <p:ext uri="{BB962C8B-B14F-4D97-AF65-F5344CB8AC3E}">
        <p14:creationId xmlns:p14="http://schemas.microsoft.com/office/powerpoint/2010/main" val="2521507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28600"/>
            <a:ext cx="7672705" cy="627736"/>
          </a:xfrm>
          <a:prstGeom prst="rect">
            <a:avLst/>
          </a:prstGeom>
        </p:spPr>
        <p:txBody>
          <a:bodyPr vert="horz" wrap="square" lIns="0" tIns="12065" rIns="0" bIns="0" rtlCol="0">
            <a:spAutoFit/>
          </a:bodyPr>
          <a:lstStyle/>
          <a:p>
            <a:pPr marL="12700">
              <a:lnSpc>
                <a:spcPct val="100000"/>
              </a:lnSpc>
              <a:spcBef>
                <a:spcPts val="95"/>
              </a:spcBef>
            </a:pPr>
            <a:r>
              <a:rPr sz="4000" b="1" spc="-5">
                <a:latin typeface="Bahnschrift" panose="020B0502040204020203" pitchFamily="34" charset="0"/>
              </a:rPr>
              <a:t>2025</a:t>
            </a:r>
            <a:r>
              <a:rPr sz="4000" b="1" spc="-20">
                <a:latin typeface="Bahnschrift" panose="020B0502040204020203" pitchFamily="34" charset="0"/>
              </a:rPr>
              <a:t> </a:t>
            </a:r>
            <a:r>
              <a:rPr sz="4000" b="1" spc="-5">
                <a:latin typeface="Bahnschrift" panose="020B0502040204020203" pitchFamily="34" charset="0"/>
              </a:rPr>
              <a:t>FTIP-</a:t>
            </a:r>
            <a:r>
              <a:rPr sz="4000" b="1" spc="10">
                <a:latin typeface="Bahnschrift" panose="020B0502040204020203" pitchFamily="34" charset="0"/>
              </a:rPr>
              <a:t> </a:t>
            </a:r>
            <a:r>
              <a:rPr sz="4000" b="1" spc="-5">
                <a:latin typeface="Bahnschrift" panose="020B0502040204020203" pitchFamily="34" charset="0"/>
              </a:rPr>
              <a:t>Additional</a:t>
            </a:r>
            <a:r>
              <a:rPr sz="4000" b="1">
                <a:latin typeface="Bahnschrift" panose="020B0502040204020203" pitchFamily="34" charset="0"/>
              </a:rPr>
              <a:t> </a:t>
            </a:r>
            <a:r>
              <a:rPr sz="4000" b="1" spc="-10">
                <a:latin typeface="Bahnschrift" panose="020B0502040204020203" pitchFamily="34" charset="0"/>
              </a:rPr>
              <a:t>Provisions</a:t>
            </a:r>
            <a:endParaRPr sz="4000" b="1">
              <a:latin typeface="Bahnschrift" panose="020B0502040204020203" pitchFamily="34" charset="0"/>
            </a:endParaRPr>
          </a:p>
        </p:txBody>
      </p:sp>
      <p:sp>
        <p:nvSpPr>
          <p:cNvPr id="4" name="object 4"/>
          <p:cNvSpPr txBox="1"/>
          <p:nvPr/>
        </p:nvSpPr>
        <p:spPr>
          <a:xfrm>
            <a:off x="11406251" y="6375356"/>
            <a:ext cx="218440" cy="294953"/>
          </a:xfrm>
          <a:prstGeom prst="rect">
            <a:avLst/>
          </a:prstGeom>
        </p:spPr>
        <p:txBody>
          <a:bodyPr vert="horz" wrap="square" lIns="0" tIns="0" rIns="0" bIns="0" rtlCol="0">
            <a:spAutoFit/>
          </a:bodyPr>
          <a:lstStyle/>
          <a:p>
            <a:pPr marL="38100">
              <a:lnSpc>
                <a:spcPts val="2315"/>
              </a:lnSpc>
            </a:pPr>
            <a:fld id="{81D60167-4931-47E6-BA6A-407CBD079E47}" type="slidenum">
              <a:rPr sz="2000" dirty="0">
                <a:solidFill>
                  <a:srgbClr val="00339A"/>
                </a:solidFill>
                <a:latin typeface="Bahnschrift SemiCondensed" panose="020B0502040204020203" pitchFamily="34" charset="0"/>
                <a:cs typeface="Arial MT"/>
              </a:rPr>
              <a:t>7</a:t>
            </a:fld>
            <a:endParaRPr sz="2000">
              <a:latin typeface="Bahnschrift SemiCondensed" panose="020B0502040204020203" pitchFamily="34" charset="0"/>
              <a:cs typeface="Arial MT"/>
            </a:endParaRPr>
          </a:p>
        </p:txBody>
      </p:sp>
      <p:sp>
        <p:nvSpPr>
          <p:cNvPr id="3" name="object 3"/>
          <p:cNvSpPr txBox="1"/>
          <p:nvPr/>
        </p:nvSpPr>
        <p:spPr>
          <a:xfrm>
            <a:off x="962167" y="1479107"/>
            <a:ext cx="8420100" cy="4269117"/>
          </a:xfrm>
          <a:prstGeom prst="rect">
            <a:avLst/>
          </a:prstGeom>
        </p:spPr>
        <p:txBody>
          <a:bodyPr vert="horz" wrap="square" lIns="0" tIns="176530" rIns="0" bIns="0" rtlCol="0">
            <a:spAutoFit/>
          </a:bodyPr>
          <a:lstStyle/>
          <a:p>
            <a:pPr marL="12700">
              <a:lnSpc>
                <a:spcPct val="100000"/>
              </a:lnSpc>
              <a:spcBef>
                <a:spcPts val="1390"/>
              </a:spcBef>
            </a:pPr>
            <a:r>
              <a:rPr sz="2400" spc="-5" dirty="0">
                <a:solidFill>
                  <a:srgbClr val="1A1A6F"/>
                </a:solidFill>
                <a:latin typeface="Bahnschrift SemiLight" panose="020B0502040204020203" pitchFamily="34" charset="0"/>
                <a:cs typeface="Arial MT"/>
              </a:rPr>
              <a:t>Projects</a:t>
            </a:r>
            <a:r>
              <a:rPr sz="2400" spc="-30" dirty="0">
                <a:solidFill>
                  <a:srgbClr val="1A1A6F"/>
                </a:solidFill>
                <a:latin typeface="Bahnschrift SemiLight" panose="020B0502040204020203" pitchFamily="34" charset="0"/>
                <a:cs typeface="Arial MT"/>
              </a:rPr>
              <a:t> </a:t>
            </a:r>
            <a:r>
              <a:rPr sz="2400" spc="-5" dirty="0">
                <a:solidFill>
                  <a:srgbClr val="1A1A6F"/>
                </a:solidFill>
                <a:latin typeface="Bahnschrift SemiLight" panose="020B0502040204020203" pitchFamily="34" charset="0"/>
                <a:cs typeface="Arial MT"/>
              </a:rPr>
              <a:t>must:</a:t>
            </a:r>
            <a:endParaRPr sz="2400" dirty="0">
              <a:latin typeface="Bahnschrift SemiLight" panose="020B0502040204020203" pitchFamily="34" charset="0"/>
              <a:cs typeface="Arial MT"/>
            </a:endParaRPr>
          </a:p>
          <a:p>
            <a:pPr marL="927100" indent="-457834">
              <a:lnSpc>
                <a:spcPct val="100000"/>
              </a:lnSpc>
              <a:spcBef>
                <a:spcPts val="1255"/>
              </a:spcBef>
              <a:buClr>
                <a:srgbClr val="FF9907"/>
              </a:buClr>
              <a:buFont typeface="Wingdings"/>
              <a:buChar char=""/>
              <a:tabLst>
                <a:tab pos="927100" algn="l"/>
                <a:tab pos="927735" algn="l"/>
              </a:tabLst>
            </a:pPr>
            <a:r>
              <a:rPr sz="2400" spc="-5" dirty="0">
                <a:solidFill>
                  <a:srgbClr val="1A1A6F"/>
                </a:solidFill>
                <a:latin typeface="Bahnschrift SemiLight" panose="020B0502040204020203" pitchFamily="34" charset="0"/>
                <a:cs typeface="Arial MT"/>
              </a:rPr>
              <a:t>Be</a:t>
            </a:r>
            <a:r>
              <a:rPr sz="2400" spc="-20" dirty="0">
                <a:solidFill>
                  <a:srgbClr val="1A1A6F"/>
                </a:solidFill>
                <a:latin typeface="Bahnschrift SemiLight" panose="020B0502040204020203" pitchFamily="34" charset="0"/>
                <a:cs typeface="Arial MT"/>
              </a:rPr>
              <a:t> </a:t>
            </a:r>
            <a:r>
              <a:rPr sz="2400" spc="-5" dirty="0">
                <a:solidFill>
                  <a:srgbClr val="1A1A6F"/>
                </a:solidFill>
                <a:latin typeface="Bahnschrift SemiLight" panose="020B0502040204020203" pitchFamily="34" charset="0"/>
                <a:cs typeface="Arial MT"/>
              </a:rPr>
              <a:t>fully</a:t>
            </a:r>
            <a:r>
              <a:rPr sz="2400" spc="-10" dirty="0">
                <a:solidFill>
                  <a:srgbClr val="1A1A6F"/>
                </a:solidFill>
                <a:latin typeface="Bahnschrift SemiLight" panose="020B0502040204020203" pitchFamily="34" charset="0"/>
                <a:cs typeface="Arial MT"/>
              </a:rPr>
              <a:t> </a:t>
            </a:r>
            <a:r>
              <a:rPr sz="2400" spc="-5" dirty="0">
                <a:solidFill>
                  <a:srgbClr val="1A1A6F"/>
                </a:solidFill>
                <a:latin typeface="Bahnschrift SemiLight" panose="020B0502040204020203" pitchFamily="34" charset="0"/>
                <a:cs typeface="Arial MT"/>
              </a:rPr>
              <a:t>funded.</a:t>
            </a:r>
            <a:endParaRPr sz="2400" dirty="0">
              <a:latin typeface="Bahnschrift SemiLight" panose="020B0502040204020203" pitchFamily="34" charset="0"/>
              <a:cs typeface="Arial MT"/>
            </a:endParaRPr>
          </a:p>
          <a:p>
            <a:pPr marL="1155700" lvl="1" indent="-229235">
              <a:lnSpc>
                <a:spcPct val="100000"/>
              </a:lnSpc>
              <a:spcBef>
                <a:spcPts val="585"/>
              </a:spcBef>
              <a:buClr>
                <a:srgbClr val="0070C0"/>
              </a:buClr>
              <a:buSzPct val="50000"/>
              <a:buFont typeface="Wingdings"/>
              <a:buChar char=""/>
              <a:tabLst>
                <a:tab pos="1156335" algn="l"/>
              </a:tabLst>
            </a:pPr>
            <a:r>
              <a:rPr sz="2400" spc="-5" dirty="0">
                <a:solidFill>
                  <a:srgbClr val="1A1A6F"/>
                </a:solidFill>
                <a:latin typeface="Bahnschrift SemiLight" panose="020B0502040204020203" pitchFamily="34" charset="0"/>
                <a:cs typeface="Arial MT"/>
              </a:rPr>
              <a:t>Includes</a:t>
            </a:r>
            <a:r>
              <a:rPr sz="2400" spc="10" dirty="0">
                <a:solidFill>
                  <a:srgbClr val="1A1A6F"/>
                </a:solidFill>
                <a:latin typeface="Bahnschrift SemiLight" panose="020B0502040204020203" pitchFamily="34" charset="0"/>
                <a:cs typeface="Arial MT"/>
              </a:rPr>
              <a:t> </a:t>
            </a:r>
            <a:r>
              <a:rPr sz="2400" spc="-5" dirty="0">
                <a:solidFill>
                  <a:srgbClr val="1A1A6F"/>
                </a:solidFill>
                <a:latin typeface="Bahnschrift SemiLight" panose="020B0502040204020203" pitchFamily="34" charset="0"/>
                <a:cs typeface="Arial MT"/>
              </a:rPr>
              <a:t>approved</a:t>
            </a:r>
            <a:r>
              <a:rPr sz="2400" spc="25" dirty="0">
                <a:solidFill>
                  <a:srgbClr val="1A1A6F"/>
                </a:solidFill>
                <a:latin typeface="Bahnschrift SemiLight" panose="020B0502040204020203" pitchFamily="34" charset="0"/>
                <a:cs typeface="Arial MT"/>
              </a:rPr>
              <a:t> </a:t>
            </a:r>
            <a:r>
              <a:rPr sz="2400" dirty="0">
                <a:solidFill>
                  <a:srgbClr val="1A1A6F"/>
                </a:solidFill>
                <a:latin typeface="Bahnschrift SemiLight" panose="020B0502040204020203" pitchFamily="34" charset="0"/>
                <a:cs typeface="Arial MT"/>
              </a:rPr>
              <a:t>funds</a:t>
            </a:r>
            <a:r>
              <a:rPr sz="2400" spc="-5" dirty="0">
                <a:solidFill>
                  <a:srgbClr val="1A1A6F"/>
                </a:solidFill>
                <a:latin typeface="Bahnschrift SemiLight" panose="020B0502040204020203" pitchFamily="34" charset="0"/>
                <a:cs typeface="Arial MT"/>
              </a:rPr>
              <a:t> </a:t>
            </a:r>
            <a:r>
              <a:rPr sz="2400" i="1" spc="-5" dirty="0">
                <a:solidFill>
                  <a:srgbClr val="1A1A6F"/>
                </a:solidFill>
                <a:latin typeface="Bahnschrift SemiLight" panose="020B0502040204020203" pitchFamily="34" charset="0"/>
                <a:cs typeface="Arial"/>
              </a:rPr>
              <a:t>only</a:t>
            </a:r>
            <a:r>
              <a:rPr sz="2400" i="1" spc="15" dirty="0">
                <a:solidFill>
                  <a:srgbClr val="1A1A6F"/>
                </a:solidFill>
                <a:latin typeface="Bahnschrift SemiLight" panose="020B0502040204020203" pitchFamily="34" charset="0"/>
                <a:cs typeface="Arial"/>
              </a:rPr>
              <a:t> </a:t>
            </a:r>
            <a:r>
              <a:rPr sz="2400" dirty="0">
                <a:solidFill>
                  <a:srgbClr val="1A1A6F"/>
                </a:solidFill>
                <a:latin typeface="Bahnschrift SemiLight" panose="020B0502040204020203" pitchFamily="34" charset="0"/>
                <a:cs typeface="Arial MT"/>
              </a:rPr>
              <a:t>(back-up</a:t>
            </a:r>
            <a:r>
              <a:rPr sz="2400" spc="10" dirty="0">
                <a:solidFill>
                  <a:srgbClr val="1A1A6F"/>
                </a:solidFill>
                <a:latin typeface="Bahnschrift SemiLight" panose="020B0502040204020203" pitchFamily="34" charset="0"/>
                <a:cs typeface="Arial MT"/>
              </a:rPr>
              <a:t> </a:t>
            </a:r>
            <a:r>
              <a:rPr sz="2400" spc="-5" dirty="0">
                <a:solidFill>
                  <a:srgbClr val="1A1A6F"/>
                </a:solidFill>
                <a:latin typeface="Bahnschrift SemiLight" panose="020B0502040204020203" pitchFamily="34" charset="0"/>
                <a:cs typeface="Arial MT"/>
              </a:rPr>
              <a:t>documentation)</a:t>
            </a:r>
            <a:endParaRPr sz="2400" dirty="0">
              <a:latin typeface="Bahnschrift SemiLight" panose="020B0502040204020203" pitchFamily="34" charset="0"/>
              <a:cs typeface="Arial MT"/>
            </a:endParaRPr>
          </a:p>
          <a:p>
            <a:pPr marL="927100" marR="170180" indent="-457200">
              <a:lnSpc>
                <a:spcPct val="100000"/>
              </a:lnSpc>
              <a:spcBef>
                <a:spcPts val="1190"/>
              </a:spcBef>
              <a:buClr>
                <a:srgbClr val="FF9907"/>
              </a:buClr>
              <a:buFont typeface="Wingdings"/>
              <a:buChar char=""/>
              <a:tabLst>
                <a:tab pos="927100" algn="l"/>
                <a:tab pos="927735" algn="l"/>
              </a:tabLst>
            </a:pPr>
            <a:r>
              <a:rPr sz="2400" spc="-5" dirty="0">
                <a:solidFill>
                  <a:srgbClr val="1A1A6F"/>
                </a:solidFill>
                <a:latin typeface="Bahnschrift SemiLight" panose="020B0502040204020203" pitchFamily="34" charset="0"/>
                <a:cs typeface="Arial MT"/>
              </a:rPr>
              <a:t>Comply</a:t>
            </a:r>
            <a:r>
              <a:rPr sz="2400" spc="5" dirty="0">
                <a:solidFill>
                  <a:srgbClr val="1A1A6F"/>
                </a:solidFill>
                <a:latin typeface="Bahnschrift SemiLight" panose="020B0502040204020203" pitchFamily="34" charset="0"/>
                <a:cs typeface="Arial MT"/>
              </a:rPr>
              <a:t> </a:t>
            </a:r>
            <a:r>
              <a:rPr sz="2400" spc="-5" dirty="0">
                <a:solidFill>
                  <a:srgbClr val="1A1A6F"/>
                </a:solidFill>
                <a:latin typeface="Bahnschrift SemiLight" panose="020B0502040204020203" pitchFamily="34" charset="0"/>
                <a:cs typeface="Arial MT"/>
              </a:rPr>
              <a:t>with</a:t>
            </a:r>
            <a:r>
              <a:rPr sz="2400" dirty="0">
                <a:solidFill>
                  <a:srgbClr val="1A1A6F"/>
                </a:solidFill>
                <a:latin typeface="Bahnschrift SemiLight" panose="020B0502040204020203" pitchFamily="34" charset="0"/>
                <a:cs typeface="Arial MT"/>
              </a:rPr>
              <a:t> the</a:t>
            </a:r>
            <a:r>
              <a:rPr sz="2400" spc="-5" dirty="0">
                <a:solidFill>
                  <a:srgbClr val="1A1A6F"/>
                </a:solidFill>
                <a:latin typeface="Bahnschrift SemiLight" panose="020B0502040204020203" pitchFamily="34" charset="0"/>
                <a:cs typeface="Arial MT"/>
              </a:rPr>
              <a:t> Southern</a:t>
            </a:r>
            <a:r>
              <a:rPr sz="2400" dirty="0">
                <a:solidFill>
                  <a:srgbClr val="1A1A6F"/>
                </a:solidFill>
                <a:latin typeface="Bahnschrift SemiLight" panose="020B0502040204020203" pitchFamily="34" charset="0"/>
                <a:cs typeface="Arial MT"/>
              </a:rPr>
              <a:t> </a:t>
            </a:r>
            <a:r>
              <a:rPr sz="2400" spc="-5" dirty="0">
                <a:solidFill>
                  <a:srgbClr val="1A1A6F"/>
                </a:solidFill>
                <a:latin typeface="Bahnschrift SemiLight" panose="020B0502040204020203" pitchFamily="34" charset="0"/>
                <a:cs typeface="Arial MT"/>
              </a:rPr>
              <a:t>California</a:t>
            </a:r>
            <a:r>
              <a:rPr sz="2400" spc="5" dirty="0">
                <a:solidFill>
                  <a:srgbClr val="1A1A6F"/>
                </a:solidFill>
                <a:latin typeface="Bahnschrift SemiLight" panose="020B0502040204020203" pitchFamily="34" charset="0"/>
                <a:cs typeface="Arial MT"/>
              </a:rPr>
              <a:t> </a:t>
            </a:r>
            <a:r>
              <a:rPr sz="2400" dirty="0">
                <a:solidFill>
                  <a:srgbClr val="1A1A6F"/>
                </a:solidFill>
                <a:latin typeface="Bahnschrift SemiLight" panose="020B0502040204020203" pitchFamily="34" charset="0"/>
                <a:cs typeface="Arial MT"/>
              </a:rPr>
              <a:t>Association</a:t>
            </a:r>
            <a:r>
              <a:rPr sz="2400" spc="-20" dirty="0">
                <a:solidFill>
                  <a:srgbClr val="1A1A6F"/>
                </a:solidFill>
                <a:latin typeface="Bahnschrift SemiLight" panose="020B0502040204020203" pitchFamily="34" charset="0"/>
                <a:cs typeface="Arial MT"/>
              </a:rPr>
              <a:t> </a:t>
            </a:r>
            <a:r>
              <a:rPr sz="2400" dirty="0">
                <a:solidFill>
                  <a:srgbClr val="1A1A6F"/>
                </a:solidFill>
                <a:latin typeface="Bahnschrift SemiLight" panose="020B0502040204020203" pitchFamily="34" charset="0"/>
                <a:cs typeface="Arial MT"/>
              </a:rPr>
              <a:t>of</a:t>
            </a:r>
            <a:r>
              <a:rPr sz="2400" spc="5" dirty="0">
                <a:solidFill>
                  <a:srgbClr val="1A1A6F"/>
                </a:solidFill>
                <a:latin typeface="Bahnschrift SemiLight" panose="020B0502040204020203" pitchFamily="34" charset="0"/>
                <a:cs typeface="Arial MT"/>
              </a:rPr>
              <a:t> </a:t>
            </a:r>
            <a:r>
              <a:rPr sz="2400" dirty="0">
                <a:solidFill>
                  <a:srgbClr val="1A1A6F"/>
                </a:solidFill>
                <a:latin typeface="Bahnschrift SemiLight" panose="020B0502040204020203" pitchFamily="34" charset="0"/>
                <a:cs typeface="Arial MT"/>
              </a:rPr>
              <a:t>Governments </a:t>
            </a:r>
            <a:r>
              <a:rPr sz="2400" spc="-735" dirty="0">
                <a:solidFill>
                  <a:srgbClr val="1A1A6F"/>
                </a:solidFill>
                <a:latin typeface="Bahnschrift SemiLight" panose="020B0502040204020203" pitchFamily="34" charset="0"/>
                <a:cs typeface="Arial MT"/>
              </a:rPr>
              <a:t> </a:t>
            </a:r>
            <a:r>
              <a:rPr sz="2400" dirty="0">
                <a:solidFill>
                  <a:srgbClr val="1A1A6F"/>
                </a:solidFill>
                <a:latin typeface="Bahnschrift SemiLight" panose="020B0502040204020203" pitchFamily="34" charset="0"/>
                <a:cs typeface="Arial MT"/>
              </a:rPr>
              <a:t>(SCAG)</a:t>
            </a:r>
            <a:r>
              <a:rPr sz="2400" spc="-5" dirty="0">
                <a:solidFill>
                  <a:srgbClr val="1A1A6F"/>
                </a:solidFill>
                <a:latin typeface="Bahnschrift SemiLight" panose="020B0502040204020203" pitchFamily="34" charset="0"/>
                <a:cs typeface="Arial MT"/>
              </a:rPr>
              <a:t> long-range</a:t>
            </a:r>
            <a:r>
              <a:rPr sz="2400" spc="5" dirty="0">
                <a:solidFill>
                  <a:srgbClr val="1A1A6F"/>
                </a:solidFill>
                <a:latin typeface="Bahnschrift SemiLight" panose="020B0502040204020203" pitchFamily="34" charset="0"/>
                <a:cs typeface="Arial MT"/>
              </a:rPr>
              <a:t> </a:t>
            </a:r>
            <a:r>
              <a:rPr sz="2400" dirty="0">
                <a:solidFill>
                  <a:srgbClr val="1A1A6F"/>
                </a:solidFill>
                <a:latin typeface="Bahnschrift SemiLight" panose="020B0502040204020203" pitchFamily="34" charset="0"/>
                <a:cs typeface="Arial MT"/>
              </a:rPr>
              <a:t>RTP.</a:t>
            </a:r>
            <a:endParaRPr sz="2400" dirty="0">
              <a:latin typeface="Bahnschrift SemiLight" panose="020B0502040204020203" pitchFamily="34" charset="0"/>
              <a:cs typeface="Arial MT"/>
            </a:endParaRPr>
          </a:p>
          <a:p>
            <a:pPr>
              <a:lnSpc>
                <a:spcPct val="100000"/>
              </a:lnSpc>
              <a:spcBef>
                <a:spcPts val="45"/>
              </a:spcBef>
            </a:pPr>
            <a:endParaRPr sz="2400" dirty="0">
              <a:latin typeface="Bahnschrift SemiLight" panose="020B0502040204020203" pitchFamily="34" charset="0"/>
              <a:cs typeface="Arial MT"/>
            </a:endParaRPr>
          </a:p>
          <a:p>
            <a:pPr marL="12700" marR="5080">
              <a:lnSpc>
                <a:spcPct val="100000"/>
              </a:lnSpc>
              <a:spcBef>
                <a:spcPts val="5"/>
              </a:spcBef>
            </a:pPr>
            <a:r>
              <a:rPr sz="2400" spc="-5" dirty="0">
                <a:solidFill>
                  <a:srgbClr val="1A1A6F"/>
                </a:solidFill>
                <a:latin typeface="Bahnschrift SemiLight" panose="020B0502040204020203" pitchFamily="34" charset="0"/>
                <a:cs typeface="Arial MT"/>
              </a:rPr>
              <a:t>FTIP</a:t>
            </a:r>
            <a:r>
              <a:rPr sz="2400" spc="10" dirty="0">
                <a:solidFill>
                  <a:srgbClr val="1A1A6F"/>
                </a:solidFill>
                <a:latin typeface="Bahnschrift SemiLight" panose="020B0502040204020203" pitchFamily="34" charset="0"/>
                <a:cs typeface="Arial MT"/>
              </a:rPr>
              <a:t> </a:t>
            </a:r>
            <a:r>
              <a:rPr sz="2400" spc="-5" dirty="0">
                <a:solidFill>
                  <a:srgbClr val="1A1A6F"/>
                </a:solidFill>
                <a:latin typeface="Bahnschrift SemiLight" panose="020B0502040204020203" pitchFamily="34" charset="0"/>
                <a:cs typeface="Arial MT"/>
              </a:rPr>
              <a:t>programming</a:t>
            </a:r>
            <a:r>
              <a:rPr sz="2400" spc="50" dirty="0">
                <a:solidFill>
                  <a:srgbClr val="1A1A6F"/>
                </a:solidFill>
                <a:latin typeface="Bahnschrift SemiLight" panose="020B0502040204020203" pitchFamily="34" charset="0"/>
                <a:cs typeface="Arial MT"/>
              </a:rPr>
              <a:t> </a:t>
            </a:r>
            <a:r>
              <a:rPr sz="2400" spc="-5" dirty="0">
                <a:solidFill>
                  <a:srgbClr val="1A1A6F"/>
                </a:solidFill>
                <a:latin typeface="Bahnschrift SemiLight" panose="020B0502040204020203" pitchFamily="34" charset="0"/>
                <a:cs typeface="Arial MT"/>
              </a:rPr>
              <a:t>is</a:t>
            </a:r>
            <a:r>
              <a:rPr sz="2400" spc="5" dirty="0">
                <a:solidFill>
                  <a:srgbClr val="1A1A6F"/>
                </a:solidFill>
                <a:latin typeface="Bahnschrift SemiLight" panose="020B0502040204020203" pitchFamily="34" charset="0"/>
                <a:cs typeface="Arial MT"/>
              </a:rPr>
              <a:t> </a:t>
            </a:r>
            <a:r>
              <a:rPr sz="2400" dirty="0">
                <a:solidFill>
                  <a:srgbClr val="1A1A6F"/>
                </a:solidFill>
                <a:latin typeface="Bahnschrift SemiLight" panose="020B0502040204020203" pitchFamily="34" charset="0"/>
                <a:cs typeface="Arial MT"/>
              </a:rPr>
              <a:t>required</a:t>
            </a:r>
            <a:r>
              <a:rPr sz="2400" spc="20" dirty="0">
                <a:solidFill>
                  <a:srgbClr val="1A1A6F"/>
                </a:solidFill>
                <a:latin typeface="Bahnschrift SemiLight" panose="020B0502040204020203" pitchFamily="34" charset="0"/>
                <a:cs typeface="Arial MT"/>
              </a:rPr>
              <a:t> </a:t>
            </a:r>
            <a:r>
              <a:rPr sz="2400" spc="-5" dirty="0">
                <a:solidFill>
                  <a:srgbClr val="1A1A6F"/>
                </a:solidFill>
                <a:latin typeface="Bahnschrift SemiLight" panose="020B0502040204020203" pitchFamily="34" charset="0"/>
                <a:cs typeface="Arial MT"/>
              </a:rPr>
              <a:t>for</a:t>
            </a:r>
            <a:r>
              <a:rPr lang="en-US" sz="2400" spc="-5" dirty="0">
                <a:solidFill>
                  <a:srgbClr val="1A1A6F"/>
                </a:solidFill>
                <a:latin typeface="Bahnschrift SemiLight" panose="020B0502040204020203" pitchFamily="34" charset="0"/>
                <a:cs typeface="Arial MT"/>
              </a:rPr>
              <a:t> Federal Highway Administration/Caltrans approval and</a:t>
            </a:r>
            <a:r>
              <a:rPr sz="2400" spc="10" dirty="0">
                <a:solidFill>
                  <a:srgbClr val="1A1A6F"/>
                </a:solidFill>
                <a:latin typeface="Bahnschrift SemiLight" panose="020B0502040204020203" pitchFamily="34" charset="0"/>
                <a:cs typeface="Arial MT"/>
              </a:rPr>
              <a:t> </a:t>
            </a:r>
            <a:r>
              <a:rPr sz="2400" spc="-5" dirty="0">
                <a:solidFill>
                  <a:srgbClr val="1A1A6F"/>
                </a:solidFill>
                <a:latin typeface="Bahnschrift SemiLight" panose="020B0502040204020203" pitchFamily="34" charset="0"/>
                <a:cs typeface="Arial MT"/>
              </a:rPr>
              <a:t>the</a:t>
            </a:r>
            <a:r>
              <a:rPr sz="2400" spc="20" dirty="0">
                <a:solidFill>
                  <a:srgbClr val="1A1A6F"/>
                </a:solidFill>
                <a:latin typeface="Bahnschrift SemiLight" panose="020B0502040204020203" pitchFamily="34" charset="0"/>
                <a:cs typeface="Arial MT"/>
              </a:rPr>
              <a:t> </a:t>
            </a:r>
            <a:r>
              <a:rPr sz="2400" spc="-5" dirty="0">
                <a:solidFill>
                  <a:srgbClr val="1A1A6F"/>
                </a:solidFill>
                <a:latin typeface="Bahnschrift SemiLight" panose="020B0502040204020203" pitchFamily="34" charset="0"/>
                <a:cs typeface="Arial MT"/>
              </a:rPr>
              <a:t>Authorization</a:t>
            </a:r>
            <a:r>
              <a:rPr sz="2400" spc="15" dirty="0">
                <a:solidFill>
                  <a:srgbClr val="1A1A6F"/>
                </a:solidFill>
                <a:latin typeface="Bahnschrift SemiLight" panose="020B0502040204020203" pitchFamily="34" charset="0"/>
                <a:cs typeface="Arial MT"/>
              </a:rPr>
              <a:t> </a:t>
            </a:r>
            <a:r>
              <a:rPr sz="2400" spc="-5" dirty="0">
                <a:solidFill>
                  <a:srgbClr val="1A1A6F"/>
                </a:solidFill>
                <a:latin typeface="Bahnschrift SemiLight" panose="020B0502040204020203" pitchFamily="34" charset="0"/>
                <a:cs typeface="Arial MT"/>
              </a:rPr>
              <a:t>to</a:t>
            </a:r>
            <a:r>
              <a:rPr sz="2400" dirty="0">
                <a:solidFill>
                  <a:srgbClr val="1A1A6F"/>
                </a:solidFill>
                <a:latin typeface="Bahnschrift SemiLight" panose="020B0502040204020203" pitchFamily="34" charset="0"/>
                <a:cs typeface="Arial MT"/>
              </a:rPr>
              <a:t> </a:t>
            </a:r>
            <a:r>
              <a:rPr sz="2400" spc="-5" dirty="0">
                <a:solidFill>
                  <a:srgbClr val="1A1A6F"/>
                </a:solidFill>
                <a:latin typeface="Bahnschrift SemiLight" panose="020B0502040204020203" pitchFamily="34" charset="0"/>
                <a:cs typeface="Arial MT"/>
              </a:rPr>
              <a:t>Proceed</a:t>
            </a:r>
            <a:r>
              <a:rPr sz="2400" spc="25" dirty="0">
                <a:solidFill>
                  <a:srgbClr val="1A1A6F"/>
                </a:solidFill>
                <a:latin typeface="Bahnschrift SemiLight" panose="020B0502040204020203" pitchFamily="34" charset="0"/>
                <a:cs typeface="Arial MT"/>
              </a:rPr>
              <a:t> </a:t>
            </a:r>
            <a:r>
              <a:rPr sz="2400" spc="10" dirty="0">
                <a:solidFill>
                  <a:srgbClr val="1A1A6F"/>
                </a:solidFill>
                <a:latin typeface="Bahnschrift SemiLight" panose="020B0502040204020203" pitchFamily="34" charset="0"/>
                <a:cs typeface="Arial MT"/>
              </a:rPr>
              <a:t>(E-76) </a:t>
            </a:r>
            <a:r>
              <a:rPr sz="2400" spc="-765" dirty="0">
                <a:solidFill>
                  <a:srgbClr val="1A1A6F"/>
                </a:solidFill>
                <a:latin typeface="Bahnschrift SemiLight" panose="020B0502040204020203" pitchFamily="34" charset="0"/>
                <a:cs typeface="Arial MT"/>
              </a:rPr>
              <a:t> </a:t>
            </a:r>
            <a:r>
              <a:rPr sz="2400" spc="-5" dirty="0">
                <a:solidFill>
                  <a:srgbClr val="1A1A6F"/>
                </a:solidFill>
                <a:latin typeface="Bahnschrift SemiLight" panose="020B0502040204020203" pitchFamily="34" charset="0"/>
                <a:cs typeface="Arial MT"/>
              </a:rPr>
              <a:t>process</a:t>
            </a:r>
            <a:endParaRPr sz="2400" dirty="0">
              <a:latin typeface="Bahnschrift SemiLight" panose="020B0502040204020203" pitchFamily="34" charset="0"/>
              <a:cs typeface="Arial M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28600"/>
            <a:ext cx="6257925" cy="627736"/>
          </a:xfrm>
          <a:prstGeom prst="rect">
            <a:avLst/>
          </a:prstGeom>
        </p:spPr>
        <p:txBody>
          <a:bodyPr vert="horz" wrap="square" lIns="0" tIns="12065" rIns="0" bIns="0" rtlCol="0">
            <a:spAutoFit/>
          </a:bodyPr>
          <a:lstStyle/>
          <a:p>
            <a:pPr marL="12700">
              <a:lnSpc>
                <a:spcPct val="100000"/>
              </a:lnSpc>
              <a:spcBef>
                <a:spcPts val="95"/>
              </a:spcBef>
            </a:pPr>
            <a:r>
              <a:rPr sz="4000" b="1" spc="-5">
                <a:latin typeface="Bahnschrift" panose="020B0502040204020203" pitchFamily="34" charset="0"/>
              </a:rPr>
              <a:t>Roles</a:t>
            </a:r>
            <a:r>
              <a:rPr sz="4000" b="1" spc="-20">
                <a:latin typeface="Bahnschrift" panose="020B0502040204020203" pitchFamily="34" charset="0"/>
              </a:rPr>
              <a:t> </a:t>
            </a:r>
            <a:r>
              <a:rPr sz="4000" b="1" spc="-5">
                <a:latin typeface="Bahnschrift" panose="020B0502040204020203" pitchFamily="34" charset="0"/>
              </a:rPr>
              <a:t>and</a:t>
            </a:r>
            <a:r>
              <a:rPr sz="4000" b="1" spc="-20">
                <a:latin typeface="Bahnschrift" panose="020B0502040204020203" pitchFamily="34" charset="0"/>
              </a:rPr>
              <a:t> </a:t>
            </a:r>
            <a:r>
              <a:rPr sz="4000" b="1" spc="-5">
                <a:latin typeface="Bahnschrift" panose="020B0502040204020203" pitchFamily="34" charset="0"/>
              </a:rPr>
              <a:t>Responsibilities</a:t>
            </a:r>
            <a:endParaRPr sz="4000" b="1">
              <a:latin typeface="Bahnschrift" panose="020B0502040204020203" pitchFamily="34" charset="0"/>
            </a:endParaRPr>
          </a:p>
        </p:txBody>
      </p:sp>
      <p:sp>
        <p:nvSpPr>
          <p:cNvPr id="4" name="object 4"/>
          <p:cNvSpPr txBox="1"/>
          <p:nvPr/>
        </p:nvSpPr>
        <p:spPr>
          <a:xfrm>
            <a:off x="11406251" y="6375356"/>
            <a:ext cx="218440" cy="294953"/>
          </a:xfrm>
          <a:prstGeom prst="rect">
            <a:avLst/>
          </a:prstGeom>
        </p:spPr>
        <p:txBody>
          <a:bodyPr vert="horz" wrap="square" lIns="0" tIns="0" rIns="0" bIns="0" rtlCol="0">
            <a:spAutoFit/>
          </a:bodyPr>
          <a:lstStyle/>
          <a:p>
            <a:pPr marL="38100">
              <a:lnSpc>
                <a:spcPts val="2315"/>
              </a:lnSpc>
            </a:pPr>
            <a:fld id="{81D60167-4931-47E6-BA6A-407CBD079E47}" type="slidenum">
              <a:rPr sz="2000" dirty="0">
                <a:solidFill>
                  <a:srgbClr val="00339A"/>
                </a:solidFill>
                <a:latin typeface="Bahnschrift SemiCondensed" panose="020B0502040204020203" pitchFamily="34" charset="0"/>
                <a:cs typeface="Arial MT"/>
              </a:rPr>
              <a:t>8</a:t>
            </a:fld>
            <a:endParaRPr sz="2000">
              <a:latin typeface="Bahnschrift SemiCondensed" panose="020B0502040204020203" pitchFamily="34" charset="0"/>
              <a:cs typeface="Arial MT"/>
            </a:endParaRPr>
          </a:p>
        </p:txBody>
      </p:sp>
      <p:sp>
        <p:nvSpPr>
          <p:cNvPr id="3" name="object 3"/>
          <p:cNvSpPr txBox="1"/>
          <p:nvPr/>
        </p:nvSpPr>
        <p:spPr>
          <a:xfrm>
            <a:off x="914400" y="1692948"/>
            <a:ext cx="7696200" cy="3472104"/>
          </a:xfrm>
          <a:prstGeom prst="rect">
            <a:avLst/>
          </a:prstGeom>
        </p:spPr>
        <p:txBody>
          <a:bodyPr vert="horz" wrap="square" lIns="0" tIns="12065" rIns="0" bIns="0" rtlCol="0">
            <a:spAutoFit/>
          </a:bodyPr>
          <a:lstStyle/>
          <a:p>
            <a:pPr marL="474345" indent="-462280">
              <a:lnSpc>
                <a:spcPct val="100000"/>
              </a:lnSpc>
              <a:spcBef>
                <a:spcPts val="95"/>
              </a:spcBef>
              <a:buClr>
                <a:srgbClr val="F6A13B"/>
              </a:buClr>
              <a:buFont typeface="Wingdings"/>
              <a:buChar char=""/>
              <a:tabLst>
                <a:tab pos="474345" algn="l"/>
                <a:tab pos="474980" algn="l"/>
              </a:tabLst>
            </a:pPr>
            <a:r>
              <a:rPr sz="3200" spc="-5">
                <a:solidFill>
                  <a:srgbClr val="1A1A6F"/>
                </a:solidFill>
                <a:latin typeface="Bahnschrift SemiLight" panose="020B0502040204020203" pitchFamily="34" charset="0"/>
                <a:cs typeface="Arial MT"/>
              </a:rPr>
              <a:t>Local</a:t>
            </a:r>
            <a:r>
              <a:rPr sz="3200" spc="-25">
                <a:solidFill>
                  <a:srgbClr val="1A1A6F"/>
                </a:solidFill>
                <a:latin typeface="Bahnschrift SemiLight" panose="020B0502040204020203" pitchFamily="34" charset="0"/>
                <a:cs typeface="Arial MT"/>
              </a:rPr>
              <a:t> </a:t>
            </a:r>
            <a:r>
              <a:rPr sz="3200" spc="-5">
                <a:solidFill>
                  <a:srgbClr val="1A1A6F"/>
                </a:solidFill>
                <a:latin typeface="Bahnschrift SemiLight" panose="020B0502040204020203" pitchFamily="34" charset="0"/>
                <a:cs typeface="Arial MT"/>
              </a:rPr>
              <a:t>Agencies</a:t>
            </a:r>
            <a:endParaRPr lang="en-US" sz="3200">
              <a:latin typeface="Bahnschrift SemiLight" panose="020B0502040204020203" pitchFamily="34" charset="0"/>
              <a:cs typeface="Arial MT"/>
            </a:endParaRPr>
          </a:p>
          <a:p>
            <a:pPr>
              <a:lnSpc>
                <a:spcPct val="100000"/>
              </a:lnSpc>
              <a:spcBef>
                <a:spcPts val="45"/>
              </a:spcBef>
              <a:buClr>
                <a:srgbClr val="F6A13B"/>
              </a:buClr>
            </a:pPr>
            <a:endParaRPr lang="en-US" sz="3200">
              <a:latin typeface="Bahnschrift SemiLight" panose="020B0502040204020203" pitchFamily="34" charset="0"/>
              <a:cs typeface="Arial MT"/>
            </a:endParaRPr>
          </a:p>
          <a:p>
            <a:pPr marL="474345" indent="-462280">
              <a:lnSpc>
                <a:spcPct val="100000"/>
              </a:lnSpc>
              <a:buClr>
                <a:srgbClr val="F6A13B"/>
              </a:buClr>
              <a:buFont typeface="Wingdings"/>
              <a:buChar char=""/>
              <a:tabLst>
                <a:tab pos="474345" algn="l"/>
                <a:tab pos="474980" algn="l"/>
              </a:tabLst>
            </a:pPr>
            <a:r>
              <a:rPr sz="3200" spc="-5">
                <a:solidFill>
                  <a:srgbClr val="1A1A6F"/>
                </a:solidFill>
                <a:latin typeface="Bahnschrift SemiLight" panose="020B0502040204020203" pitchFamily="34" charset="0"/>
                <a:cs typeface="Arial MT"/>
              </a:rPr>
              <a:t>Orange</a:t>
            </a:r>
            <a:r>
              <a:rPr sz="3200" spc="10">
                <a:solidFill>
                  <a:srgbClr val="1A1A6F"/>
                </a:solidFill>
                <a:latin typeface="Bahnschrift SemiLight" panose="020B0502040204020203" pitchFamily="34" charset="0"/>
                <a:cs typeface="Arial MT"/>
              </a:rPr>
              <a:t> </a:t>
            </a:r>
            <a:r>
              <a:rPr sz="3200" spc="-5">
                <a:solidFill>
                  <a:srgbClr val="1A1A6F"/>
                </a:solidFill>
                <a:latin typeface="Bahnschrift SemiLight" panose="020B0502040204020203" pitchFamily="34" charset="0"/>
                <a:cs typeface="Arial MT"/>
              </a:rPr>
              <a:t>County</a:t>
            </a:r>
            <a:r>
              <a:rPr sz="3200" spc="5">
                <a:solidFill>
                  <a:srgbClr val="1A1A6F"/>
                </a:solidFill>
                <a:latin typeface="Bahnschrift SemiLight" panose="020B0502040204020203" pitchFamily="34" charset="0"/>
                <a:cs typeface="Arial MT"/>
              </a:rPr>
              <a:t> </a:t>
            </a:r>
            <a:r>
              <a:rPr sz="3200">
                <a:solidFill>
                  <a:srgbClr val="1A1A6F"/>
                </a:solidFill>
                <a:latin typeface="Bahnschrift SemiLight" panose="020B0502040204020203" pitchFamily="34" charset="0"/>
                <a:cs typeface="Arial MT"/>
              </a:rPr>
              <a:t>Transportation</a:t>
            </a:r>
            <a:r>
              <a:rPr sz="3200" spc="20">
                <a:solidFill>
                  <a:srgbClr val="1A1A6F"/>
                </a:solidFill>
                <a:latin typeface="Bahnschrift SemiLight" panose="020B0502040204020203" pitchFamily="34" charset="0"/>
                <a:cs typeface="Arial MT"/>
              </a:rPr>
              <a:t> </a:t>
            </a:r>
            <a:r>
              <a:rPr sz="3200" spc="-5">
                <a:solidFill>
                  <a:srgbClr val="1A1A6F"/>
                </a:solidFill>
                <a:latin typeface="Bahnschrift SemiLight" panose="020B0502040204020203" pitchFamily="34" charset="0"/>
                <a:cs typeface="Arial MT"/>
              </a:rPr>
              <a:t>Authority</a:t>
            </a:r>
            <a:r>
              <a:rPr sz="3200" spc="-10">
                <a:solidFill>
                  <a:srgbClr val="1A1A6F"/>
                </a:solidFill>
                <a:latin typeface="Bahnschrift SemiLight" panose="020B0502040204020203" pitchFamily="34" charset="0"/>
                <a:cs typeface="Arial MT"/>
              </a:rPr>
              <a:t> </a:t>
            </a:r>
            <a:r>
              <a:rPr sz="3200" spc="-5">
                <a:solidFill>
                  <a:srgbClr val="1A1A6F"/>
                </a:solidFill>
                <a:latin typeface="Bahnschrift SemiLight" panose="020B0502040204020203" pitchFamily="34" charset="0"/>
                <a:cs typeface="Arial MT"/>
              </a:rPr>
              <a:t>(OCTA)</a:t>
            </a:r>
            <a:endParaRPr lang="en-US" sz="3200">
              <a:latin typeface="Bahnschrift SemiLight" panose="020B0502040204020203" pitchFamily="34" charset="0"/>
              <a:cs typeface="Arial MT"/>
            </a:endParaRPr>
          </a:p>
          <a:p>
            <a:pPr>
              <a:lnSpc>
                <a:spcPct val="100000"/>
              </a:lnSpc>
              <a:spcBef>
                <a:spcPts val="50"/>
              </a:spcBef>
              <a:buClr>
                <a:srgbClr val="F6A13B"/>
              </a:buClr>
              <a:buFont typeface="Wingdings"/>
              <a:buChar char=""/>
            </a:pPr>
            <a:endParaRPr lang="en-US" sz="3200">
              <a:latin typeface="Bahnschrift SemiLight" panose="020B0502040204020203" pitchFamily="34" charset="0"/>
              <a:cs typeface="Arial MT"/>
            </a:endParaRPr>
          </a:p>
          <a:p>
            <a:pPr marL="474345" indent="-462280">
              <a:lnSpc>
                <a:spcPct val="100000"/>
              </a:lnSpc>
              <a:buClr>
                <a:srgbClr val="F6A13B"/>
              </a:buClr>
              <a:buFont typeface="Wingdings"/>
              <a:buChar char=""/>
              <a:tabLst>
                <a:tab pos="474345" algn="l"/>
                <a:tab pos="474980" algn="l"/>
              </a:tabLst>
            </a:pPr>
            <a:r>
              <a:rPr sz="3200" spc="-5">
                <a:solidFill>
                  <a:srgbClr val="1A1A6F"/>
                </a:solidFill>
                <a:latin typeface="Bahnschrift SemiLight" panose="020B0502040204020203" pitchFamily="34" charset="0"/>
                <a:cs typeface="Arial MT"/>
              </a:rPr>
              <a:t>Southern</a:t>
            </a:r>
            <a:r>
              <a:rPr sz="3200" spc="20">
                <a:solidFill>
                  <a:srgbClr val="1A1A6F"/>
                </a:solidFill>
                <a:latin typeface="Bahnschrift SemiLight" panose="020B0502040204020203" pitchFamily="34" charset="0"/>
                <a:cs typeface="Arial MT"/>
              </a:rPr>
              <a:t> </a:t>
            </a:r>
            <a:r>
              <a:rPr sz="3200">
                <a:solidFill>
                  <a:srgbClr val="1A1A6F"/>
                </a:solidFill>
                <a:latin typeface="Bahnschrift SemiLight" panose="020B0502040204020203" pitchFamily="34" charset="0"/>
                <a:cs typeface="Arial MT"/>
              </a:rPr>
              <a:t>California</a:t>
            </a:r>
            <a:r>
              <a:rPr sz="3200" spc="20">
                <a:solidFill>
                  <a:srgbClr val="1A1A6F"/>
                </a:solidFill>
                <a:latin typeface="Bahnschrift SemiLight" panose="020B0502040204020203" pitchFamily="34" charset="0"/>
                <a:cs typeface="Arial MT"/>
              </a:rPr>
              <a:t> </a:t>
            </a:r>
            <a:r>
              <a:rPr sz="3200" spc="-5">
                <a:solidFill>
                  <a:srgbClr val="1A1A6F"/>
                </a:solidFill>
                <a:latin typeface="Bahnschrift SemiLight" panose="020B0502040204020203" pitchFamily="34" charset="0"/>
                <a:cs typeface="Arial MT"/>
              </a:rPr>
              <a:t>Association</a:t>
            </a:r>
            <a:r>
              <a:rPr sz="3200">
                <a:solidFill>
                  <a:srgbClr val="1A1A6F"/>
                </a:solidFill>
                <a:latin typeface="Bahnschrift SemiLight" panose="020B0502040204020203" pitchFamily="34" charset="0"/>
                <a:cs typeface="Arial MT"/>
              </a:rPr>
              <a:t> </a:t>
            </a:r>
            <a:r>
              <a:rPr sz="3200" spc="-5">
                <a:solidFill>
                  <a:srgbClr val="1A1A6F"/>
                </a:solidFill>
                <a:latin typeface="Bahnschrift SemiLight" panose="020B0502040204020203" pitchFamily="34" charset="0"/>
                <a:cs typeface="Arial MT"/>
              </a:rPr>
              <a:t>of</a:t>
            </a:r>
            <a:r>
              <a:rPr sz="3200">
                <a:solidFill>
                  <a:srgbClr val="1A1A6F"/>
                </a:solidFill>
                <a:latin typeface="Bahnschrift SemiLight" panose="020B0502040204020203" pitchFamily="34" charset="0"/>
                <a:cs typeface="Arial MT"/>
              </a:rPr>
              <a:t> </a:t>
            </a:r>
            <a:r>
              <a:rPr sz="3200" spc="-5">
                <a:solidFill>
                  <a:srgbClr val="1A1A6F"/>
                </a:solidFill>
                <a:latin typeface="Bahnschrift SemiLight" panose="020B0502040204020203" pitchFamily="34" charset="0"/>
                <a:cs typeface="Arial MT"/>
              </a:rPr>
              <a:t>Governments</a:t>
            </a:r>
            <a:r>
              <a:rPr sz="3200" spc="25">
                <a:solidFill>
                  <a:srgbClr val="1A1A6F"/>
                </a:solidFill>
                <a:latin typeface="Bahnschrift SemiLight" panose="020B0502040204020203" pitchFamily="34" charset="0"/>
                <a:cs typeface="Arial MT"/>
              </a:rPr>
              <a:t> </a:t>
            </a:r>
            <a:r>
              <a:rPr sz="3200" spc="-5">
                <a:solidFill>
                  <a:srgbClr val="1A1A6F"/>
                </a:solidFill>
                <a:latin typeface="Bahnschrift SemiLight" panose="020B0502040204020203" pitchFamily="34" charset="0"/>
                <a:cs typeface="Arial MT"/>
              </a:rPr>
              <a:t>(SCAG)</a:t>
            </a:r>
            <a:endParaRPr sz="3200">
              <a:latin typeface="Bahnschrift SemiLight" panose="020B0502040204020203" pitchFamily="34" charset="0"/>
              <a:cs typeface="Arial M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8180" y="1443227"/>
            <a:ext cx="3342384" cy="543560"/>
          </a:xfrm>
          <a:prstGeom prst="round2SameRect">
            <a:avLst>
              <a:gd name="adj1" fmla="val 22675"/>
              <a:gd name="adj2" fmla="val 0"/>
            </a:avLst>
          </a:prstGeom>
          <a:solidFill>
            <a:srgbClr val="FFAF70"/>
          </a:solidFill>
        </p:spPr>
        <p:txBody>
          <a:bodyPr vert="horz" wrap="square" lIns="0" tIns="114300" rIns="0" bIns="0" rtlCol="0">
            <a:noAutofit/>
          </a:bodyPr>
          <a:lstStyle/>
          <a:p>
            <a:pPr marL="840740">
              <a:lnSpc>
                <a:spcPct val="100000"/>
              </a:lnSpc>
              <a:spcBef>
                <a:spcPts val="900"/>
              </a:spcBef>
            </a:pPr>
            <a:r>
              <a:rPr sz="1800" b="1">
                <a:latin typeface="Bahnschrift SemiBold" panose="020B0502040204020203" pitchFamily="34" charset="0"/>
                <a:cs typeface="Arial"/>
              </a:rPr>
              <a:t>L</a:t>
            </a:r>
            <a:r>
              <a:rPr sz="1800" b="1" spc="5">
                <a:latin typeface="Bahnschrift SemiBold" panose="020B0502040204020203" pitchFamily="34" charset="0"/>
                <a:cs typeface="Arial"/>
              </a:rPr>
              <a:t>o</a:t>
            </a:r>
            <a:r>
              <a:rPr sz="1800" b="1" spc="-5">
                <a:latin typeface="Bahnschrift SemiBold" panose="020B0502040204020203" pitchFamily="34" charset="0"/>
                <a:cs typeface="Arial"/>
              </a:rPr>
              <a:t>c</a:t>
            </a:r>
            <a:r>
              <a:rPr sz="1800" b="1" spc="-15">
                <a:latin typeface="Bahnschrift SemiBold" panose="020B0502040204020203" pitchFamily="34" charset="0"/>
                <a:cs typeface="Arial"/>
              </a:rPr>
              <a:t>a</a:t>
            </a:r>
            <a:r>
              <a:rPr sz="1800" b="1">
                <a:latin typeface="Bahnschrift SemiBold" panose="020B0502040204020203" pitchFamily="34" charset="0"/>
                <a:cs typeface="Arial"/>
              </a:rPr>
              <a:t>l</a:t>
            </a:r>
            <a:r>
              <a:rPr sz="1800" b="1" spc="-65">
                <a:latin typeface="Bahnschrift SemiBold" panose="020B0502040204020203" pitchFamily="34" charset="0"/>
                <a:cs typeface="Arial"/>
              </a:rPr>
              <a:t> </a:t>
            </a:r>
            <a:r>
              <a:rPr sz="1800" b="1" spc="-60">
                <a:latin typeface="Bahnschrift SemiBold" panose="020B0502040204020203" pitchFamily="34" charset="0"/>
                <a:cs typeface="Arial"/>
              </a:rPr>
              <a:t>A</a:t>
            </a:r>
            <a:r>
              <a:rPr sz="1800" b="1">
                <a:latin typeface="Bahnschrift SemiBold" panose="020B0502040204020203" pitchFamily="34" charset="0"/>
                <a:cs typeface="Arial"/>
              </a:rPr>
              <a:t>gencies</a:t>
            </a:r>
            <a:endParaRPr lang="en-US" sz="1800" b="1">
              <a:latin typeface="Bahnschrift SemiBold" panose="020B0502040204020203" pitchFamily="34" charset="0"/>
              <a:cs typeface="Arial"/>
            </a:endParaRPr>
          </a:p>
        </p:txBody>
      </p:sp>
      <p:sp>
        <p:nvSpPr>
          <p:cNvPr id="9" name="object 9"/>
          <p:cNvSpPr txBox="1"/>
          <p:nvPr/>
        </p:nvSpPr>
        <p:spPr>
          <a:xfrm>
            <a:off x="11406251" y="6375356"/>
            <a:ext cx="218440" cy="294953"/>
          </a:xfrm>
          <a:prstGeom prst="rect">
            <a:avLst/>
          </a:prstGeom>
        </p:spPr>
        <p:txBody>
          <a:bodyPr vert="horz" wrap="square" lIns="0" tIns="0" rIns="0" bIns="0" rtlCol="0">
            <a:spAutoFit/>
          </a:bodyPr>
          <a:lstStyle/>
          <a:p>
            <a:pPr marL="38100">
              <a:lnSpc>
                <a:spcPts val="2315"/>
              </a:lnSpc>
            </a:pPr>
            <a:fld id="{81D60167-4931-47E6-BA6A-407CBD079E47}" type="slidenum">
              <a:rPr sz="2000" dirty="0">
                <a:solidFill>
                  <a:srgbClr val="00339A"/>
                </a:solidFill>
                <a:latin typeface="Bahnschrift SemiCondensed" panose="020B0502040204020203" pitchFamily="34" charset="0"/>
                <a:cs typeface="Arial MT"/>
              </a:rPr>
              <a:t>9</a:t>
            </a:fld>
            <a:endParaRPr sz="2000">
              <a:latin typeface="Bahnschrift SemiCondensed" panose="020B0502040204020203" pitchFamily="34" charset="0"/>
              <a:cs typeface="Arial MT"/>
            </a:endParaRPr>
          </a:p>
        </p:txBody>
      </p:sp>
      <p:sp>
        <p:nvSpPr>
          <p:cNvPr id="3" name="object 3"/>
          <p:cNvSpPr txBox="1"/>
          <p:nvPr/>
        </p:nvSpPr>
        <p:spPr>
          <a:xfrm>
            <a:off x="678180" y="1990345"/>
            <a:ext cx="3342640" cy="3496056"/>
          </a:xfrm>
          <a:prstGeom prst="rect">
            <a:avLst/>
          </a:prstGeom>
          <a:solidFill>
            <a:srgbClr val="FFF3EE">
              <a:alpha val="90194"/>
            </a:srgbClr>
          </a:solidFill>
        </p:spPr>
        <p:txBody>
          <a:bodyPr vert="horz" wrap="square" lIns="0" tIns="108585" rIns="0" bIns="0" rtlCol="0">
            <a:noAutofit/>
          </a:bodyPr>
          <a:lstStyle/>
          <a:p>
            <a:pPr marL="177165" indent="-114935">
              <a:lnSpc>
                <a:spcPct val="100000"/>
              </a:lnSpc>
              <a:spcBef>
                <a:spcPts val="855"/>
              </a:spcBef>
              <a:buChar char="•"/>
              <a:tabLst>
                <a:tab pos="177800" algn="l"/>
              </a:tabLst>
            </a:pPr>
            <a:r>
              <a:rPr sz="1200">
                <a:latin typeface="Bahnschrift SemiLight" panose="020B0502040204020203" pitchFamily="34" charset="0"/>
                <a:cs typeface="Arial" panose="020B0604020202020204" pitchFamily="34" charset="0"/>
              </a:rPr>
              <a:t>Submit</a:t>
            </a:r>
            <a:r>
              <a:rPr sz="1200" spc="-25">
                <a:latin typeface="Bahnschrift SemiLight" panose="020B0502040204020203" pitchFamily="34" charset="0"/>
                <a:cs typeface="Arial" panose="020B0604020202020204" pitchFamily="34" charset="0"/>
              </a:rPr>
              <a:t> </a:t>
            </a:r>
            <a:r>
              <a:rPr sz="1200" spc="-5">
                <a:latin typeface="Bahnschrift SemiLight" panose="020B0502040204020203" pitchFamily="34" charset="0"/>
                <a:cs typeface="Arial" panose="020B0604020202020204" pitchFamily="34" charset="0"/>
              </a:rPr>
              <a:t>projects</a:t>
            </a:r>
            <a:r>
              <a:rPr sz="1200" spc="-10">
                <a:latin typeface="Bahnschrift SemiLight" panose="020B0502040204020203" pitchFamily="34" charset="0"/>
                <a:cs typeface="Arial" panose="020B0604020202020204" pitchFamily="34" charset="0"/>
              </a:rPr>
              <a:t> </a:t>
            </a:r>
            <a:r>
              <a:rPr sz="1200">
                <a:latin typeface="Bahnschrift SemiLight" panose="020B0502040204020203" pitchFamily="34" charset="0"/>
                <a:cs typeface="Arial" panose="020B0604020202020204" pitchFamily="34" charset="0"/>
              </a:rPr>
              <a:t>that</a:t>
            </a:r>
            <a:r>
              <a:rPr sz="1200" spc="-10">
                <a:latin typeface="Bahnschrift SemiLight" panose="020B0502040204020203" pitchFamily="34" charset="0"/>
                <a:cs typeface="Arial" panose="020B0604020202020204" pitchFamily="34" charset="0"/>
              </a:rPr>
              <a:t> </a:t>
            </a:r>
            <a:r>
              <a:rPr sz="1200" spc="-5">
                <a:latin typeface="Bahnschrift SemiLight" panose="020B0502040204020203" pitchFamily="34" charset="0"/>
                <a:cs typeface="Arial" panose="020B0604020202020204" pitchFamily="34" charset="0"/>
              </a:rPr>
              <a:t>are</a:t>
            </a:r>
            <a:r>
              <a:rPr sz="1200" spc="-10">
                <a:latin typeface="Bahnschrift SemiLight" panose="020B0502040204020203" pitchFamily="34" charset="0"/>
                <a:cs typeface="Arial" panose="020B0604020202020204" pitchFamily="34" charset="0"/>
              </a:rPr>
              <a:t> </a:t>
            </a:r>
            <a:r>
              <a:rPr sz="1200" spc="-5">
                <a:latin typeface="Bahnschrift SemiLight" panose="020B0502040204020203" pitchFamily="34" charset="0"/>
                <a:cs typeface="Arial" panose="020B0604020202020204" pitchFamily="34" charset="0"/>
              </a:rPr>
              <a:t>required</a:t>
            </a:r>
            <a:r>
              <a:rPr sz="1200">
                <a:latin typeface="Bahnschrift SemiLight" panose="020B0502040204020203" pitchFamily="34" charset="0"/>
                <a:cs typeface="Arial" panose="020B0604020202020204" pitchFamily="34" charset="0"/>
              </a:rPr>
              <a:t> </a:t>
            </a:r>
            <a:r>
              <a:rPr sz="1200" spc="-5">
                <a:latin typeface="Bahnschrift SemiLight" panose="020B0502040204020203" pitchFamily="34" charset="0"/>
                <a:cs typeface="Arial" panose="020B0604020202020204" pitchFamily="34" charset="0"/>
              </a:rPr>
              <a:t>in</a:t>
            </a:r>
            <a:r>
              <a:rPr sz="1200" spc="-10">
                <a:latin typeface="Bahnschrift SemiLight" panose="020B0502040204020203" pitchFamily="34" charset="0"/>
                <a:cs typeface="Arial" panose="020B0604020202020204" pitchFamily="34" charset="0"/>
              </a:rPr>
              <a:t> </a:t>
            </a:r>
            <a:r>
              <a:rPr sz="1200">
                <a:latin typeface="Bahnschrift SemiLight" panose="020B0502040204020203" pitchFamily="34" charset="0"/>
                <a:cs typeface="Arial" panose="020B0604020202020204" pitchFamily="34" charset="0"/>
              </a:rPr>
              <a:t>the</a:t>
            </a:r>
            <a:r>
              <a:rPr sz="1200" spc="-10">
                <a:latin typeface="Bahnschrift SemiLight" panose="020B0502040204020203" pitchFamily="34" charset="0"/>
                <a:cs typeface="Arial" panose="020B0604020202020204" pitchFamily="34" charset="0"/>
              </a:rPr>
              <a:t> </a:t>
            </a:r>
            <a:r>
              <a:rPr sz="1200" spc="-30">
                <a:latin typeface="Bahnschrift SemiLight" panose="020B0502040204020203" pitchFamily="34" charset="0"/>
                <a:cs typeface="Arial" panose="020B0604020202020204" pitchFamily="34" charset="0"/>
              </a:rPr>
              <a:t>FTIP.</a:t>
            </a:r>
            <a:endParaRPr sz="1200">
              <a:latin typeface="Bahnschrift SemiLight" panose="020B0502040204020203" pitchFamily="34" charset="0"/>
              <a:cs typeface="Arial" panose="020B0604020202020204" pitchFamily="34" charset="0"/>
            </a:endParaRPr>
          </a:p>
          <a:p>
            <a:pPr marL="337185" lvl="1" indent="-56515">
              <a:lnSpc>
                <a:spcPct val="100000"/>
              </a:lnSpc>
              <a:spcBef>
                <a:spcPts val="805"/>
              </a:spcBef>
              <a:buSzPct val="90909"/>
              <a:buFont typeface="Arial MT"/>
              <a:buChar char="•"/>
              <a:tabLst>
                <a:tab pos="337820" algn="l"/>
              </a:tabLst>
            </a:pPr>
            <a:r>
              <a:rPr sz="1100" i="1">
                <a:latin typeface="Bahnschrift SemiLight" panose="020B0502040204020203" pitchFamily="34" charset="0"/>
                <a:cs typeface="Arial" panose="020B0604020202020204" pitchFamily="34" charset="0"/>
              </a:rPr>
              <a:t>Add</a:t>
            </a:r>
            <a:r>
              <a:rPr sz="1100" i="1" spc="-20">
                <a:latin typeface="Bahnschrift SemiLight" panose="020B0502040204020203" pitchFamily="34" charset="0"/>
                <a:cs typeface="Arial" panose="020B0604020202020204" pitchFamily="34" charset="0"/>
              </a:rPr>
              <a:t> </a:t>
            </a:r>
            <a:r>
              <a:rPr sz="1100" i="1">
                <a:latin typeface="Bahnschrift SemiLight" panose="020B0502040204020203" pitchFamily="34" charset="0"/>
                <a:cs typeface="Arial" panose="020B0604020202020204" pitchFamily="34" charset="0"/>
              </a:rPr>
              <a:t>new</a:t>
            </a:r>
            <a:r>
              <a:rPr sz="1100" i="1" spc="-40">
                <a:latin typeface="Bahnschrift SemiLight" panose="020B0502040204020203" pitchFamily="34" charset="0"/>
                <a:cs typeface="Arial" panose="020B0604020202020204" pitchFamily="34" charset="0"/>
              </a:rPr>
              <a:t> </a:t>
            </a:r>
            <a:r>
              <a:rPr sz="1100" i="1">
                <a:latin typeface="Bahnschrift SemiLight" panose="020B0502040204020203" pitchFamily="34" charset="0"/>
                <a:cs typeface="Arial" panose="020B0604020202020204" pitchFamily="34" charset="0"/>
              </a:rPr>
              <a:t>projects</a:t>
            </a:r>
          </a:p>
          <a:p>
            <a:pPr marL="337185" lvl="1" indent="-56515">
              <a:lnSpc>
                <a:spcPct val="100000"/>
              </a:lnSpc>
              <a:spcBef>
                <a:spcPts val="770"/>
              </a:spcBef>
              <a:buSzPct val="90909"/>
              <a:buFont typeface="Arial MT"/>
              <a:buChar char="•"/>
              <a:tabLst>
                <a:tab pos="337820" algn="l"/>
              </a:tabLst>
            </a:pPr>
            <a:r>
              <a:rPr sz="1100" i="1" spc="-5">
                <a:latin typeface="Bahnschrift SemiLight" panose="020B0502040204020203" pitchFamily="34" charset="0"/>
                <a:cs typeface="Arial" panose="020B0604020202020204" pitchFamily="34" charset="0"/>
              </a:rPr>
              <a:t>Delete</a:t>
            </a:r>
            <a:r>
              <a:rPr sz="1100" i="1" spc="-25">
                <a:latin typeface="Bahnschrift SemiLight" panose="020B0502040204020203" pitchFamily="34" charset="0"/>
                <a:cs typeface="Arial" panose="020B0604020202020204" pitchFamily="34" charset="0"/>
              </a:rPr>
              <a:t> </a:t>
            </a:r>
            <a:r>
              <a:rPr sz="1100" i="1" spc="-5">
                <a:latin typeface="Bahnschrift SemiLight" panose="020B0502040204020203" pitchFamily="34" charset="0"/>
                <a:cs typeface="Arial" panose="020B0604020202020204" pitchFamily="34" charset="0"/>
              </a:rPr>
              <a:t>existing </a:t>
            </a:r>
            <a:r>
              <a:rPr sz="1100" i="1">
                <a:latin typeface="Bahnschrift SemiLight" panose="020B0502040204020203" pitchFamily="34" charset="0"/>
                <a:cs typeface="Arial" panose="020B0604020202020204" pitchFamily="34" charset="0"/>
              </a:rPr>
              <a:t>projects</a:t>
            </a:r>
          </a:p>
          <a:p>
            <a:pPr marL="337185" lvl="1" indent="-56515">
              <a:lnSpc>
                <a:spcPct val="100000"/>
              </a:lnSpc>
              <a:spcBef>
                <a:spcPts val="770"/>
              </a:spcBef>
              <a:buSzPct val="90909"/>
              <a:buFont typeface="Arial MT"/>
              <a:buChar char="•"/>
              <a:tabLst>
                <a:tab pos="337820" algn="l"/>
              </a:tabLst>
            </a:pPr>
            <a:r>
              <a:rPr sz="1100" i="1" spc="-5">
                <a:latin typeface="Bahnschrift SemiLight" panose="020B0502040204020203" pitchFamily="34" charset="0"/>
                <a:cs typeface="Arial" panose="020B0604020202020204" pitchFamily="34" charset="0"/>
              </a:rPr>
              <a:t>Modify</a:t>
            </a:r>
            <a:r>
              <a:rPr sz="1100" i="1" spc="-30">
                <a:latin typeface="Bahnschrift SemiLight" panose="020B0502040204020203" pitchFamily="34" charset="0"/>
                <a:cs typeface="Arial" panose="020B0604020202020204" pitchFamily="34" charset="0"/>
              </a:rPr>
              <a:t> </a:t>
            </a:r>
            <a:r>
              <a:rPr sz="1100" i="1" spc="-5">
                <a:latin typeface="Bahnschrift SemiLight" panose="020B0502040204020203" pitchFamily="34" charset="0"/>
                <a:cs typeface="Arial" panose="020B0604020202020204" pitchFamily="34" charset="0"/>
              </a:rPr>
              <a:t>existing</a:t>
            </a:r>
            <a:r>
              <a:rPr sz="1100" i="1" spc="-15">
                <a:latin typeface="Bahnschrift SemiLight" panose="020B0502040204020203" pitchFamily="34" charset="0"/>
                <a:cs typeface="Arial" panose="020B0604020202020204" pitchFamily="34" charset="0"/>
              </a:rPr>
              <a:t> </a:t>
            </a:r>
            <a:r>
              <a:rPr sz="1100" i="1">
                <a:latin typeface="Bahnschrift SemiLight" panose="020B0502040204020203" pitchFamily="34" charset="0"/>
                <a:cs typeface="Arial" panose="020B0604020202020204" pitchFamily="34" charset="0"/>
              </a:rPr>
              <a:t>projects</a:t>
            </a:r>
          </a:p>
          <a:p>
            <a:pPr marL="337185" lvl="1" indent="-56515">
              <a:lnSpc>
                <a:spcPct val="100000"/>
              </a:lnSpc>
              <a:spcBef>
                <a:spcPts val="770"/>
              </a:spcBef>
              <a:buSzPct val="90909"/>
              <a:buFont typeface="Arial MT"/>
              <a:buChar char="•"/>
              <a:tabLst>
                <a:tab pos="337820" algn="l"/>
              </a:tabLst>
            </a:pPr>
            <a:r>
              <a:rPr sz="1100" i="1">
                <a:latin typeface="Bahnschrift SemiLight" panose="020B0502040204020203" pitchFamily="34" charset="0"/>
                <a:cs typeface="Arial" panose="020B0604020202020204" pitchFamily="34" charset="0"/>
              </a:rPr>
              <a:t>Carry-over</a:t>
            </a:r>
            <a:r>
              <a:rPr sz="1100" i="1" spc="-50">
                <a:latin typeface="Bahnschrift SemiLight" panose="020B0502040204020203" pitchFamily="34" charset="0"/>
                <a:cs typeface="Arial" panose="020B0604020202020204" pitchFamily="34" charset="0"/>
              </a:rPr>
              <a:t> </a:t>
            </a:r>
            <a:r>
              <a:rPr sz="1100" i="1" spc="-5">
                <a:latin typeface="Bahnschrift SemiLight" panose="020B0502040204020203" pitchFamily="34" charset="0"/>
                <a:cs typeface="Arial" panose="020B0604020202020204" pitchFamily="34" charset="0"/>
              </a:rPr>
              <a:t>active</a:t>
            </a:r>
            <a:r>
              <a:rPr sz="1100" i="1" spc="-15">
                <a:latin typeface="Bahnschrift SemiLight" panose="020B0502040204020203" pitchFamily="34" charset="0"/>
                <a:cs typeface="Arial" panose="020B0604020202020204" pitchFamily="34" charset="0"/>
              </a:rPr>
              <a:t> </a:t>
            </a:r>
            <a:r>
              <a:rPr sz="1100" i="1">
                <a:latin typeface="Bahnschrift SemiLight" panose="020B0502040204020203" pitchFamily="34" charset="0"/>
                <a:cs typeface="Arial" panose="020B0604020202020204" pitchFamily="34" charset="0"/>
              </a:rPr>
              <a:t>projects</a:t>
            </a:r>
          </a:p>
          <a:p>
            <a:pPr marL="177165" indent="-114935">
              <a:lnSpc>
                <a:spcPct val="100000"/>
              </a:lnSpc>
              <a:spcBef>
                <a:spcPts val="795"/>
              </a:spcBef>
              <a:buChar char="•"/>
              <a:tabLst>
                <a:tab pos="177800" algn="l"/>
              </a:tabLst>
            </a:pPr>
            <a:r>
              <a:rPr sz="1200" spc="-5">
                <a:latin typeface="Bahnschrift SemiLight" panose="020B0502040204020203" pitchFamily="34" charset="0"/>
                <a:cs typeface="Arial" panose="020B0604020202020204" pitchFamily="34" charset="0"/>
              </a:rPr>
              <a:t>Ensure</a:t>
            </a:r>
            <a:r>
              <a:rPr sz="1200" spc="-10">
                <a:latin typeface="Bahnschrift SemiLight" panose="020B0502040204020203" pitchFamily="34" charset="0"/>
                <a:cs typeface="Arial" panose="020B0604020202020204" pitchFamily="34" charset="0"/>
              </a:rPr>
              <a:t> </a:t>
            </a:r>
            <a:r>
              <a:rPr sz="1200" spc="-5">
                <a:latin typeface="Bahnschrift SemiLight" panose="020B0502040204020203" pitchFamily="34" charset="0"/>
                <a:cs typeface="Arial" panose="020B0604020202020204" pitchFamily="34" charset="0"/>
              </a:rPr>
              <a:t>projects </a:t>
            </a:r>
            <a:r>
              <a:rPr sz="1200">
                <a:latin typeface="Bahnschrift SemiLight" panose="020B0502040204020203" pitchFamily="34" charset="0"/>
                <a:cs typeface="Arial" panose="020B0604020202020204" pitchFamily="34" charset="0"/>
              </a:rPr>
              <a:t>comply</a:t>
            </a:r>
            <a:r>
              <a:rPr sz="1200" spc="-20">
                <a:latin typeface="Bahnschrift SemiLight" panose="020B0502040204020203" pitchFamily="34" charset="0"/>
                <a:cs typeface="Arial" panose="020B0604020202020204" pitchFamily="34" charset="0"/>
              </a:rPr>
              <a:t> </a:t>
            </a:r>
            <a:r>
              <a:rPr sz="1200" spc="-5">
                <a:latin typeface="Bahnschrift SemiLight" panose="020B0502040204020203" pitchFamily="34" charset="0"/>
                <a:cs typeface="Arial" panose="020B0604020202020204" pitchFamily="34" charset="0"/>
              </a:rPr>
              <a:t>with</a:t>
            </a:r>
            <a:r>
              <a:rPr sz="1200" spc="20">
                <a:latin typeface="Bahnschrift SemiLight" panose="020B0502040204020203" pitchFamily="34" charset="0"/>
                <a:cs typeface="Arial" panose="020B0604020202020204" pitchFamily="34" charset="0"/>
              </a:rPr>
              <a:t> </a:t>
            </a:r>
            <a:r>
              <a:rPr sz="1200">
                <a:latin typeface="Bahnschrift SemiLight" panose="020B0502040204020203" pitchFamily="34" charset="0"/>
                <a:cs typeface="Arial" panose="020B0604020202020204" pitchFamily="34" charset="0"/>
              </a:rPr>
              <a:t>FTIP</a:t>
            </a:r>
            <a:r>
              <a:rPr sz="1200" spc="-35">
                <a:latin typeface="Bahnschrift SemiLight" panose="020B0502040204020203" pitchFamily="34" charset="0"/>
                <a:cs typeface="Arial" panose="020B0604020202020204" pitchFamily="34" charset="0"/>
              </a:rPr>
              <a:t> </a:t>
            </a:r>
            <a:r>
              <a:rPr sz="1200" spc="-5">
                <a:latin typeface="Bahnschrift SemiLight" panose="020B0502040204020203" pitchFamily="34" charset="0"/>
                <a:cs typeface="Arial" panose="020B0604020202020204" pitchFamily="34" charset="0"/>
              </a:rPr>
              <a:t>guidelines.</a:t>
            </a:r>
            <a:endParaRPr lang="en-US" sz="1200" spc="-5">
              <a:latin typeface="Bahnschrift SemiLight" panose="020B0502040204020203" pitchFamily="34" charset="0"/>
              <a:cs typeface="Arial" panose="020B0604020202020204" pitchFamily="34" charset="0"/>
            </a:endParaRPr>
          </a:p>
          <a:p>
            <a:pPr marL="177165" indent="-114935">
              <a:lnSpc>
                <a:spcPct val="100000"/>
              </a:lnSpc>
              <a:spcBef>
                <a:spcPts val="795"/>
              </a:spcBef>
              <a:buChar char="•"/>
              <a:tabLst>
                <a:tab pos="177800" algn="l"/>
              </a:tabLst>
            </a:pPr>
            <a:r>
              <a:rPr lang="en-US" sz="1200" spc="-5">
                <a:latin typeface="Bahnschrift SemiLight" panose="020B0502040204020203" pitchFamily="34" charset="0"/>
                <a:cs typeface="Arial" panose="020B0604020202020204" pitchFamily="34" charset="0"/>
              </a:rPr>
              <a:t>Ensure projects comply with Transportation Control Measure (TCM) requirements.</a:t>
            </a:r>
          </a:p>
          <a:p>
            <a:pPr marL="177165" indent="-114935">
              <a:lnSpc>
                <a:spcPct val="100000"/>
              </a:lnSpc>
              <a:spcBef>
                <a:spcPts val="795"/>
              </a:spcBef>
              <a:buChar char="•"/>
              <a:tabLst>
                <a:tab pos="177800" algn="l"/>
              </a:tabLst>
            </a:pPr>
            <a:r>
              <a:rPr sz="1200" spc="-5">
                <a:latin typeface="Bahnschrift SemiLight" panose="020B0502040204020203" pitchFamily="34" charset="0"/>
                <a:cs typeface="Arial" panose="020B0604020202020204" pitchFamily="34" charset="0"/>
              </a:rPr>
              <a:t>Ensure</a:t>
            </a:r>
            <a:r>
              <a:rPr sz="1200" spc="-10">
                <a:latin typeface="Bahnschrift SemiLight" panose="020B0502040204020203" pitchFamily="34" charset="0"/>
                <a:cs typeface="Arial" panose="020B0604020202020204" pitchFamily="34" charset="0"/>
              </a:rPr>
              <a:t> </a:t>
            </a:r>
            <a:r>
              <a:rPr sz="1200" spc="-5">
                <a:latin typeface="Bahnschrift SemiLight" panose="020B0502040204020203" pitchFamily="34" charset="0"/>
                <a:cs typeface="Arial" panose="020B0604020202020204" pitchFamily="34" charset="0"/>
              </a:rPr>
              <a:t>projects</a:t>
            </a:r>
            <a:r>
              <a:rPr sz="1200" spc="-10">
                <a:latin typeface="Bahnschrift SemiLight" panose="020B0502040204020203" pitchFamily="34" charset="0"/>
                <a:cs typeface="Arial" panose="020B0604020202020204" pitchFamily="34" charset="0"/>
              </a:rPr>
              <a:t> </a:t>
            </a:r>
            <a:r>
              <a:rPr sz="1200" spc="-5">
                <a:latin typeface="Bahnschrift SemiLight" panose="020B0502040204020203" pitchFamily="34" charset="0"/>
                <a:cs typeface="Arial" panose="020B0604020202020204" pitchFamily="34" charset="0"/>
              </a:rPr>
              <a:t>are</a:t>
            </a:r>
            <a:r>
              <a:rPr sz="1200" spc="-10">
                <a:latin typeface="Bahnschrift SemiLight" panose="020B0502040204020203" pitchFamily="34" charset="0"/>
                <a:cs typeface="Arial" panose="020B0604020202020204" pitchFamily="34" charset="0"/>
              </a:rPr>
              <a:t> </a:t>
            </a:r>
            <a:r>
              <a:rPr sz="1200">
                <a:latin typeface="Bahnschrift SemiLight" panose="020B0502040204020203" pitchFamily="34" charset="0"/>
                <a:cs typeface="Arial" panose="020B0604020202020204" pitchFamily="34" charset="0"/>
              </a:rPr>
              <a:t>fully</a:t>
            </a:r>
            <a:r>
              <a:rPr sz="1200" spc="-15">
                <a:latin typeface="Bahnschrift SemiLight" panose="020B0502040204020203" pitchFamily="34" charset="0"/>
                <a:cs typeface="Arial" panose="020B0604020202020204" pitchFamily="34" charset="0"/>
              </a:rPr>
              <a:t> </a:t>
            </a:r>
            <a:r>
              <a:rPr sz="1200">
                <a:latin typeface="Bahnschrift SemiLight" panose="020B0502040204020203" pitchFamily="34" charset="0"/>
                <a:cs typeface="Arial" panose="020B0604020202020204" pitchFamily="34" charset="0"/>
              </a:rPr>
              <a:t>funded.</a:t>
            </a:r>
            <a:endParaRPr lang="en-US" sz="1200">
              <a:latin typeface="Bahnschrift SemiLight" panose="020B0502040204020203" pitchFamily="34" charset="0"/>
              <a:cs typeface="Arial" panose="020B0604020202020204" pitchFamily="34" charset="0"/>
            </a:endParaRPr>
          </a:p>
          <a:p>
            <a:pPr marL="177165" indent="-114935">
              <a:lnSpc>
                <a:spcPct val="100000"/>
              </a:lnSpc>
              <a:spcBef>
                <a:spcPts val="795"/>
              </a:spcBef>
              <a:buChar char="•"/>
              <a:tabLst>
                <a:tab pos="177800" algn="l"/>
              </a:tabLst>
            </a:pPr>
            <a:r>
              <a:rPr lang="en-US" sz="1200">
                <a:latin typeface="Bahnschrift SemiLight" panose="020B0502040204020203" pitchFamily="34" charset="0"/>
                <a:cs typeface="Arial" panose="020B0604020202020204" pitchFamily="34" charset="0"/>
              </a:rPr>
              <a:t>Provide backup documentation authorizing funding for projects.</a:t>
            </a:r>
            <a:endParaRPr sz="1200">
              <a:latin typeface="Bahnschrift SemiLight" panose="020B0502040204020203" pitchFamily="34" charset="0"/>
              <a:cs typeface="Arial" panose="020B0604020202020204" pitchFamily="34" charset="0"/>
            </a:endParaRPr>
          </a:p>
        </p:txBody>
      </p:sp>
      <p:sp>
        <p:nvSpPr>
          <p:cNvPr id="4" name="object 4"/>
          <p:cNvSpPr txBox="1"/>
          <p:nvPr/>
        </p:nvSpPr>
        <p:spPr>
          <a:xfrm>
            <a:off x="4488179" y="1443227"/>
            <a:ext cx="3343910" cy="547370"/>
          </a:xfrm>
          <a:prstGeom prst="round2SameRect">
            <a:avLst/>
          </a:prstGeom>
          <a:solidFill>
            <a:srgbClr val="FFAF70"/>
          </a:solidFill>
        </p:spPr>
        <p:txBody>
          <a:bodyPr vert="horz" wrap="square" lIns="0" tIns="114300" rIns="0" bIns="0" rtlCol="0">
            <a:noAutofit/>
          </a:bodyPr>
          <a:lstStyle/>
          <a:p>
            <a:pPr marL="9525" algn="ctr">
              <a:lnSpc>
                <a:spcPct val="100000"/>
              </a:lnSpc>
              <a:spcBef>
                <a:spcPts val="900"/>
              </a:spcBef>
            </a:pPr>
            <a:r>
              <a:rPr sz="1800" b="1" spc="-35">
                <a:latin typeface="Bahnschrift SemiBold" panose="020B0502040204020203" pitchFamily="34" charset="0"/>
                <a:cs typeface="Arial"/>
              </a:rPr>
              <a:t>OCTA</a:t>
            </a:r>
            <a:endParaRPr sz="1800">
              <a:latin typeface="Bahnschrift SemiBold" panose="020B0502040204020203" pitchFamily="34" charset="0"/>
              <a:cs typeface="Arial"/>
            </a:endParaRPr>
          </a:p>
        </p:txBody>
      </p:sp>
      <p:sp>
        <p:nvSpPr>
          <p:cNvPr id="5" name="object 5"/>
          <p:cNvSpPr txBox="1"/>
          <p:nvPr/>
        </p:nvSpPr>
        <p:spPr>
          <a:xfrm>
            <a:off x="4488179" y="1990344"/>
            <a:ext cx="3343910" cy="3496057"/>
          </a:xfrm>
          <a:prstGeom prst="rect">
            <a:avLst/>
          </a:prstGeom>
          <a:solidFill>
            <a:srgbClr val="FFF3EE"/>
          </a:solidFill>
        </p:spPr>
        <p:txBody>
          <a:bodyPr vert="horz" wrap="square" lIns="0" tIns="108585" rIns="0" bIns="0" rtlCol="0">
            <a:noAutofit/>
          </a:bodyPr>
          <a:lstStyle/>
          <a:p>
            <a:pPr marL="179070" indent="-114935">
              <a:spcBef>
                <a:spcPts val="855"/>
              </a:spcBef>
              <a:buChar char="•"/>
              <a:tabLst>
                <a:tab pos="179705" algn="l"/>
              </a:tabLst>
            </a:pPr>
            <a:r>
              <a:rPr sz="1200">
                <a:latin typeface="Bahnschrift SemiLight" panose="020B0502040204020203" pitchFamily="34" charset="0"/>
                <a:cs typeface="Arial" panose="020B0604020202020204" pitchFamily="34" charset="0"/>
              </a:rPr>
              <a:t>Administers</a:t>
            </a:r>
            <a:r>
              <a:rPr sz="1200" spc="-35">
                <a:latin typeface="Bahnschrift SemiLight" panose="020B0502040204020203" pitchFamily="34" charset="0"/>
                <a:cs typeface="Arial" panose="020B0604020202020204" pitchFamily="34" charset="0"/>
              </a:rPr>
              <a:t> </a:t>
            </a:r>
            <a:r>
              <a:rPr sz="1200">
                <a:latin typeface="Bahnschrift SemiLight" panose="020B0502040204020203" pitchFamily="34" charset="0"/>
                <a:cs typeface="Arial" panose="020B0604020202020204" pitchFamily="34" charset="0"/>
              </a:rPr>
              <a:t>the</a:t>
            </a:r>
            <a:r>
              <a:rPr sz="1200" spc="-15">
                <a:latin typeface="Bahnschrift SemiLight" panose="020B0502040204020203" pitchFamily="34" charset="0"/>
                <a:cs typeface="Arial" panose="020B0604020202020204" pitchFamily="34" charset="0"/>
              </a:rPr>
              <a:t> </a:t>
            </a:r>
            <a:r>
              <a:rPr sz="1200">
                <a:latin typeface="Bahnschrift SemiLight" panose="020B0502040204020203" pitchFamily="34" charset="0"/>
                <a:cs typeface="Arial" panose="020B0604020202020204" pitchFamily="34" charset="0"/>
              </a:rPr>
              <a:t>FTIP</a:t>
            </a:r>
            <a:r>
              <a:rPr sz="1200" spc="-35">
                <a:latin typeface="Bahnschrift SemiLight" panose="020B0502040204020203" pitchFamily="34" charset="0"/>
                <a:cs typeface="Arial" panose="020B0604020202020204" pitchFamily="34" charset="0"/>
              </a:rPr>
              <a:t> </a:t>
            </a:r>
            <a:r>
              <a:rPr sz="1200" spc="-5">
                <a:latin typeface="Bahnschrift SemiLight" panose="020B0502040204020203" pitchFamily="34" charset="0"/>
                <a:cs typeface="Arial" panose="020B0604020202020204" pitchFamily="34" charset="0"/>
              </a:rPr>
              <a:t>in</a:t>
            </a:r>
            <a:r>
              <a:rPr sz="1200" spc="-20">
                <a:latin typeface="Bahnschrift SemiLight" panose="020B0502040204020203" pitchFamily="34" charset="0"/>
                <a:cs typeface="Arial" panose="020B0604020202020204" pitchFamily="34" charset="0"/>
              </a:rPr>
              <a:t> </a:t>
            </a:r>
            <a:r>
              <a:rPr sz="1200" spc="-5">
                <a:latin typeface="Bahnschrift SemiLight" panose="020B0502040204020203" pitchFamily="34" charset="0"/>
                <a:cs typeface="Arial" panose="020B0604020202020204" pitchFamily="34" charset="0"/>
              </a:rPr>
              <a:t>Orange </a:t>
            </a:r>
            <a:r>
              <a:rPr sz="1200" spc="-15">
                <a:latin typeface="Bahnschrift SemiLight" panose="020B0502040204020203" pitchFamily="34" charset="0"/>
                <a:cs typeface="Arial" panose="020B0604020202020204" pitchFamily="34" charset="0"/>
              </a:rPr>
              <a:t>County.</a:t>
            </a:r>
            <a:endParaRPr lang="en-US" sz="1200" spc="-15">
              <a:latin typeface="Bahnschrift SemiLight" panose="020B0502040204020203" pitchFamily="34" charset="0"/>
              <a:cs typeface="Arial" panose="020B0604020202020204" pitchFamily="34" charset="0"/>
            </a:endParaRPr>
          </a:p>
          <a:p>
            <a:pPr marL="179070" indent="-114935">
              <a:spcBef>
                <a:spcPts val="855"/>
              </a:spcBef>
              <a:buChar char="•"/>
              <a:tabLst>
                <a:tab pos="179705" algn="l"/>
              </a:tabLst>
            </a:pPr>
            <a:r>
              <a:rPr lang="en-US" sz="1200">
                <a:effectLst/>
                <a:latin typeface="Bahnschrift SemiLight" panose="020B0502040204020203" pitchFamily="34" charset="0"/>
                <a:ea typeface="Times New Roman" panose="02020603050405020304" pitchFamily="18" charset="0"/>
                <a:cs typeface="Arial" panose="020B0604020202020204" pitchFamily="34" charset="0"/>
              </a:rPr>
              <a:t>Assists with local outreach and initial project nomination screening process.</a:t>
            </a:r>
          </a:p>
          <a:p>
            <a:pPr marL="179070" indent="-114935">
              <a:spcBef>
                <a:spcPts val="855"/>
              </a:spcBef>
              <a:buChar char="•"/>
              <a:tabLst>
                <a:tab pos="179705" algn="l"/>
              </a:tabLst>
            </a:pPr>
            <a:r>
              <a:rPr lang="en-US" sz="1200">
                <a:latin typeface="Bahnschrift SemiLight" panose="020B0502040204020203" pitchFamily="34" charset="0"/>
                <a:cs typeface="Arial" panose="020B0604020202020204" pitchFamily="34" charset="0"/>
              </a:rPr>
              <a:t>Programs OCTA related projects into the FTIP.</a:t>
            </a:r>
          </a:p>
          <a:p>
            <a:pPr marL="179070" indent="-114935">
              <a:spcBef>
                <a:spcPts val="855"/>
              </a:spcBef>
              <a:buChar char="•"/>
              <a:tabLst>
                <a:tab pos="179705" algn="l"/>
              </a:tabLst>
            </a:pPr>
            <a:r>
              <a:rPr lang="en-US" sz="1200">
                <a:latin typeface="Bahnschrift SemiLight" panose="020B0502040204020203" pitchFamily="34" charset="0"/>
                <a:cs typeface="Arial" panose="020B0604020202020204" pitchFamily="34" charset="0"/>
              </a:rPr>
              <a:t>Reviews projects submitted from local agencies for FTIP and RTIP compliance.</a:t>
            </a:r>
            <a:endParaRPr sz="1200">
              <a:latin typeface="Bahnschrift SemiLight" panose="020B0502040204020203" pitchFamily="34" charset="0"/>
              <a:cs typeface="Arial" panose="020B0604020202020204" pitchFamily="34" charset="0"/>
            </a:endParaRPr>
          </a:p>
          <a:p>
            <a:pPr marL="179070" indent="-114935">
              <a:spcBef>
                <a:spcPts val="840"/>
              </a:spcBef>
              <a:buChar char="•"/>
              <a:tabLst>
                <a:tab pos="179705" algn="l"/>
              </a:tabLst>
            </a:pPr>
            <a:r>
              <a:rPr sz="1200" spc="-5">
                <a:latin typeface="Bahnschrift SemiLight" panose="020B0502040204020203" pitchFamily="34" charset="0"/>
                <a:cs typeface="Arial" panose="020B0604020202020204" pitchFamily="34" charset="0"/>
              </a:rPr>
              <a:t>Prepares</a:t>
            </a:r>
            <a:r>
              <a:rPr sz="1200" spc="-20">
                <a:latin typeface="Bahnschrift SemiLight" panose="020B0502040204020203" pitchFamily="34" charset="0"/>
                <a:cs typeface="Arial" panose="020B0604020202020204" pitchFamily="34" charset="0"/>
              </a:rPr>
              <a:t> </a:t>
            </a:r>
            <a:r>
              <a:rPr sz="1200">
                <a:latin typeface="Bahnschrift SemiLight" panose="020B0502040204020203" pitchFamily="34" charset="0"/>
                <a:cs typeface="Arial" panose="020B0604020202020204" pitchFamily="34" charset="0"/>
              </a:rPr>
              <a:t>final</a:t>
            </a:r>
            <a:r>
              <a:rPr sz="1200" spc="-30">
                <a:latin typeface="Bahnschrift SemiLight" panose="020B0502040204020203" pitchFamily="34" charset="0"/>
                <a:cs typeface="Arial" panose="020B0604020202020204" pitchFamily="34" charset="0"/>
              </a:rPr>
              <a:t> </a:t>
            </a:r>
            <a:r>
              <a:rPr sz="1200">
                <a:latin typeface="Bahnschrift SemiLight" panose="020B0502040204020203" pitchFamily="34" charset="0"/>
                <a:cs typeface="Arial" panose="020B0604020202020204" pitchFamily="34" charset="0"/>
              </a:rPr>
              <a:t>submittal</a:t>
            </a:r>
            <a:r>
              <a:rPr sz="1200" spc="-35">
                <a:latin typeface="Bahnschrift SemiLight" panose="020B0502040204020203" pitchFamily="34" charset="0"/>
                <a:cs typeface="Arial" panose="020B0604020202020204" pitchFamily="34" charset="0"/>
              </a:rPr>
              <a:t> </a:t>
            </a:r>
            <a:r>
              <a:rPr sz="1200">
                <a:latin typeface="Bahnschrift SemiLight" panose="020B0502040204020203" pitchFamily="34" charset="0"/>
                <a:cs typeface="Arial" panose="020B0604020202020204" pitchFamily="34" charset="0"/>
              </a:rPr>
              <a:t>to</a:t>
            </a:r>
            <a:r>
              <a:rPr sz="1200" spc="-10">
                <a:latin typeface="Bahnschrift SemiLight" panose="020B0502040204020203" pitchFamily="34" charset="0"/>
                <a:cs typeface="Arial" panose="020B0604020202020204" pitchFamily="34" charset="0"/>
              </a:rPr>
              <a:t> </a:t>
            </a:r>
            <a:r>
              <a:rPr sz="1200">
                <a:latin typeface="Bahnschrift SemiLight" panose="020B0502040204020203" pitchFamily="34" charset="0"/>
                <a:cs typeface="Arial" panose="020B0604020202020204" pitchFamily="34" charset="0"/>
              </a:rPr>
              <a:t>SCAG.</a:t>
            </a:r>
          </a:p>
          <a:p>
            <a:pPr marL="179070" indent="-114935">
              <a:spcBef>
                <a:spcPts val="840"/>
              </a:spcBef>
              <a:buFont typeface="Arial MT"/>
              <a:buChar char="•"/>
              <a:tabLst>
                <a:tab pos="179705" algn="l"/>
              </a:tabLst>
            </a:pPr>
            <a:r>
              <a:rPr sz="1200" spc="-5">
                <a:latin typeface="Bahnschrift SemiLight" panose="020B0502040204020203" pitchFamily="34" charset="0"/>
                <a:cs typeface="Arial" panose="020B0604020202020204" pitchFamily="34" charset="0"/>
              </a:rPr>
              <a:t>Prepares group</a:t>
            </a:r>
            <a:r>
              <a:rPr sz="1200" spc="-15">
                <a:latin typeface="Bahnschrift SemiLight" panose="020B0502040204020203" pitchFamily="34" charset="0"/>
                <a:cs typeface="Arial" panose="020B0604020202020204" pitchFamily="34" charset="0"/>
              </a:rPr>
              <a:t> </a:t>
            </a:r>
            <a:r>
              <a:rPr sz="1200" spc="-5">
                <a:latin typeface="Bahnschrift SemiLight" panose="020B0502040204020203" pitchFamily="34" charset="0"/>
                <a:cs typeface="Arial" panose="020B0604020202020204" pitchFamily="34" charset="0"/>
              </a:rPr>
              <a:t>project listings</a:t>
            </a:r>
            <a:r>
              <a:rPr sz="1200" spc="5">
                <a:latin typeface="Bahnschrift SemiLight" panose="020B0502040204020203" pitchFamily="34" charset="0"/>
                <a:cs typeface="Arial" panose="020B0604020202020204" pitchFamily="34" charset="0"/>
              </a:rPr>
              <a:t> </a:t>
            </a:r>
            <a:r>
              <a:rPr sz="1200">
                <a:latin typeface="Bahnschrift SemiLight" panose="020B0502040204020203" pitchFamily="34" charset="0"/>
                <a:cs typeface="Arial" panose="020B0604020202020204" pitchFamily="34" charset="0"/>
              </a:rPr>
              <a:t>for:</a:t>
            </a:r>
          </a:p>
          <a:p>
            <a:pPr marL="339090" lvl="1" indent="-56515">
              <a:spcBef>
                <a:spcPts val="810"/>
              </a:spcBef>
              <a:buSzPct val="90909"/>
              <a:buChar char="•"/>
              <a:tabLst>
                <a:tab pos="339725" algn="l"/>
              </a:tabLst>
            </a:pPr>
            <a:r>
              <a:rPr sz="1100" i="1">
                <a:latin typeface="Bahnschrift SemiLight" panose="020B0502040204020203" pitchFamily="34" charset="0"/>
                <a:cs typeface="Arial" panose="020B0604020202020204" pitchFamily="34" charset="0"/>
              </a:rPr>
              <a:t>Complete</a:t>
            </a:r>
            <a:r>
              <a:rPr sz="1100" i="1" spc="-50">
                <a:latin typeface="Bahnschrift SemiLight" panose="020B0502040204020203" pitchFamily="34" charset="0"/>
                <a:cs typeface="Arial" panose="020B0604020202020204" pitchFamily="34" charset="0"/>
              </a:rPr>
              <a:t> </a:t>
            </a:r>
            <a:r>
              <a:rPr sz="1100" i="1">
                <a:latin typeface="Bahnschrift SemiLight" panose="020B0502040204020203" pitchFamily="34" charset="0"/>
                <a:cs typeface="Arial" panose="020B0604020202020204" pitchFamily="34" charset="0"/>
              </a:rPr>
              <a:t>Streets</a:t>
            </a:r>
          </a:p>
          <a:p>
            <a:pPr marL="339090" lvl="1" indent="-56515">
              <a:spcBef>
                <a:spcPts val="765"/>
              </a:spcBef>
              <a:buSzPct val="90909"/>
              <a:buChar char="•"/>
              <a:tabLst>
                <a:tab pos="339725" algn="l"/>
              </a:tabLst>
            </a:pPr>
            <a:r>
              <a:rPr sz="1100" i="1" spc="-5">
                <a:latin typeface="Bahnschrift SemiLight" panose="020B0502040204020203" pitchFamily="34" charset="0"/>
                <a:cs typeface="Arial" panose="020B0604020202020204" pitchFamily="34" charset="0"/>
              </a:rPr>
              <a:t>Regional</a:t>
            </a:r>
            <a:r>
              <a:rPr sz="1100" i="1" spc="-20">
                <a:latin typeface="Bahnschrift SemiLight" panose="020B0502040204020203" pitchFamily="34" charset="0"/>
                <a:cs typeface="Arial" panose="020B0604020202020204" pitchFamily="34" charset="0"/>
              </a:rPr>
              <a:t> </a:t>
            </a:r>
            <a:r>
              <a:rPr sz="1100" i="1" spc="-5">
                <a:latin typeface="Bahnschrift SemiLight" panose="020B0502040204020203" pitchFamily="34" charset="0"/>
                <a:cs typeface="Arial" panose="020B0604020202020204" pitchFamily="34" charset="0"/>
              </a:rPr>
              <a:t>Active </a:t>
            </a:r>
            <a:r>
              <a:rPr sz="1100" i="1">
                <a:latin typeface="Bahnschrift SemiLight" panose="020B0502040204020203" pitchFamily="34" charset="0"/>
                <a:cs typeface="Arial" panose="020B0604020202020204" pitchFamily="34" charset="0"/>
              </a:rPr>
              <a:t>Transportation</a:t>
            </a:r>
            <a:r>
              <a:rPr sz="1100" i="1" spc="-35">
                <a:latin typeface="Bahnschrift SemiLight" panose="020B0502040204020203" pitchFamily="34" charset="0"/>
                <a:cs typeface="Arial" panose="020B0604020202020204" pitchFamily="34" charset="0"/>
              </a:rPr>
              <a:t> </a:t>
            </a:r>
            <a:r>
              <a:rPr sz="1100" i="1">
                <a:latin typeface="Bahnschrift SemiLight" panose="020B0502040204020203" pitchFamily="34" charset="0"/>
                <a:cs typeface="Arial" panose="020B0604020202020204" pitchFamily="34" charset="0"/>
              </a:rPr>
              <a:t>Program</a:t>
            </a:r>
            <a:r>
              <a:rPr sz="1100" i="1" spc="-35">
                <a:latin typeface="Bahnschrift SemiLight" panose="020B0502040204020203" pitchFamily="34" charset="0"/>
                <a:cs typeface="Arial" panose="020B0604020202020204" pitchFamily="34" charset="0"/>
              </a:rPr>
              <a:t> </a:t>
            </a:r>
            <a:r>
              <a:rPr sz="1100" i="1">
                <a:latin typeface="Bahnschrift SemiLight" panose="020B0502040204020203" pitchFamily="34" charset="0"/>
                <a:cs typeface="Arial" panose="020B0604020202020204" pitchFamily="34" charset="0"/>
              </a:rPr>
              <a:t>(ATP)</a:t>
            </a:r>
          </a:p>
          <a:p>
            <a:pPr marL="339090" lvl="1" indent="-56515">
              <a:spcBef>
                <a:spcPts val="770"/>
              </a:spcBef>
              <a:buSzPct val="90909"/>
              <a:buChar char="•"/>
              <a:tabLst>
                <a:tab pos="339725" algn="l"/>
              </a:tabLst>
            </a:pPr>
            <a:r>
              <a:rPr sz="1100" i="1" spc="-5">
                <a:latin typeface="Bahnschrift SemiLight" panose="020B0502040204020203" pitchFamily="34" charset="0"/>
                <a:cs typeface="Arial" panose="020B0604020202020204" pitchFamily="34" charset="0"/>
              </a:rPr>
              <a:t>Bicycle</a:t>
            </a:r>
            <a:r>
              <a:rPr sz="1100" i="1" spc="10">
                <a:latin typeface="Bahnschrift SemiLight" panose="020B0502040204020203" pitchFamily="34" charset="0"/>
                <a:cs typeface="Arial" panose="020B0604020202020204" pitchFamily="34" charset="0"/>
              </a:rPr>
              <a:t> </a:t>
            </a:r>
            <a:r>
              <a:rPr sz="1100" i="1" spc="-5">
                <a:latin typeface="Bahnschrift SemiLight" panose="020B0502040204020203" pitchFamily="34" charset="0"/>
                <a:cs typeface="Arial" panose="020B0604020202020204" pitchFamily="34" charset="0"/>
              </a:rPr>
              <a:t>Corridor</a:t>
            </a:r>
            <a:r>
              <a:rPr sz="1100" i="1" spc="-20">
                <a:latin typeface="Bahnschrift SemiLight" panose="020B0502040204020203" pitchFamily="34" charset="0"/>
                <a:cs typeface="Arial" panose="020B0604020202020204" pitchFamily="34" charset="0"/>
              </a:rPr>
              <a:t> </a:t>
            </a:r>
            <a:r>
              <a:rPr sz="1100" i="1">
                <a:latin typeface="Bahnschrift SemiLight" panose="020B0502040204020203" pitchFamily="34" charset="0"/>
                <a:cs typeface="Arial" panose="020B0604020202020204" pitchFamily="34" charset="0"/>
              </a:rPr>
              <a:t>Improvement</a:t>
            </a:r>
            <a:r>
              <a:rPr sz="1100" i="1" spc="-15">
                <a:latin typeface="Bahnschrift SemiLight" panose="020B0502040204020203" pitchFamily="34" charset="0"/>
                <a:cs typeface="Arial" panose="020B0604020202020204" pitchFamily="34" charset="0"/>
              </a:rPr>
              <a:t> </a:t>
            </a:r>
            <a:r>
              <a:rPr sz="1100" i="1">
                <a:latin typeface="Bahnschrift SemiLight" panose="020B0502040204020203" pitchFamily="34" charset="0"/>
                <a:cs typeface="Arial" panose="020B0604020202020204" pitchFamily="34" charset="0"/>
              </a:rPr>
              <a:t>Program</a:t>
            </a:r>
            <a:r>
              <a:rPr sz="1100" i="1" spc="-35">
                <a:latin typeface="Bahnschrift SemiLight" panose="020B0502040204020203" pitchFamily="34" charset="0"/>
                <a:cs typeface="Arial" panose="020B0604020202020204" pitchFamily="34" charset="0"/>
              </a:rPr>
              <a:t> </a:t>
            </a:r>
            <a:r>
              <a:rPr sz="1100" i="1" spc="-5">
                <a:latin typeface="Bahnschrift SemiLight" panose="020B0502040204020203" pitchFamily="34" charset="0"/>
                <a:cs typeface="Arial" panose="020B0604020202020204" pitchFamily="34" charset="0"/>
              </a:rPr>
              <a:t>(BCIP)</a:t>
            </a:r>
            <a:endParaRPr sz="1100" i="1">
              <a:latin typeface="Bahnschrift SemiLight" panose="020B0502040204020203" pitchFamily="34" charset="0"/>
              <a:cs typeface="Arial" panose="020B0604020202020204" pitchFamily="34" charset="0"/>
            </a:endParaRPr>
          </a:p>
          <a:p>
            <a:pPr marL="339090" lvl="1" indent="-56515">
              <a:spcBef>
                <a:spcPts val="765"/>
              </a:spcBef>
              <a:buSzPct val="90909"/>
              <a:buChar char="•"/>
              <a:tabLst>
                <a:tab pos="339725" algn="l"/>
              </a:tabLst>
            </a:pPr>
            <a:r>
              <a:rPr sz="1100" i="1" spc="-5">
                <a:latin typeface="Bahnschrift SemiLight" panose="020B0502040204020203" pitchFamily="34" charset="0"/>
                <a:cs typeface="Arial" panose="020B0604020202020204" pitchFamily="34" charset="0"/>
              </a:rPr>
              <a:t>Highway</a:t>
            </a:r>
            <a:r>
              <a:rPr sz="1100" i="1" spc="-15">
                <a:latin typeface="Bahnschrift SemiLight" panose="020B0502040204020203" pitchFamily="34" charset="0"/>
                <a:cs typeface="Arial" panose="020B0604020202020204" pitchFamily="34" charset="0"/>
              </a:rPr>
              <a:t> </a:t>
            </a:r>
            <a:r>
              <a:rPr sz="1100" i="1">
                <a:latin typeface="Bahnschrift SemiLight" panose="020B0502040204020203" pitchFamily="34" charset="0"/>
                <a:cs typeface="Arial" panose="020B0604020202020204" pitchFamily="34" charset="0"/>
              </a:rPr>
              <a:t>Bridge</a:t>
            </a:r>
            <a:r>
              <a:rPr sz="1100" i="1" spc="-25">
                <a:latin typeface="Bahnschrift SemiLight" panose="020B0502040204020203" pitchFamily="34" charset="0"/>
                <a:cs typeface="Arial" panose="020B0604020202020204" pitchFamily="34" charset="0"/>
              </a:rPr>
              <a:t> </a:t>
            </a:r>
            <a:r>
              <a:rPr sz="1100" i="1">
                <a:latin typeface="Bahnschrift SemiLight" panose="020B0502040204020203" pitchFamily="34" charset="0"/>
                <a:cs typeface="Arial" panose="020B0604020202020204" pitchFamily="34" charset="0"/>
              </a:rPr>
              <a:t>Program</a:t>
            </a:r>
            <a:r>
              <a:rPr sz="1100" i="1" spc="-40">
                <a:latin typeface="Bahnschrift SemiLight" panose="020B0502040204020203" pitchFamily="34" charset="0"/>
                <a:cs typeface="Arial" panose="020B0604020202020204" pitchFamily="34" charset="0"/>
              </a:rPr>
              <a:t> </a:t>
            </a:r>
            <a:r>
              <a:rPr sz="1100" i="1" spc="-5">
                <a:latin typeface="Bahnschrift SemiLight" panose="020B0502040204020203" pitchFamily="34" charset="0"/>
                <a:cs typeface="Arial" panose="020B0604020202020204" pitchFamily="34" charset="0"/>
              </a:rPr>
              <a:t>(HBP)</a:t>
            </a:r>
            <a:endParaRPr sz="1100" i="1">
              <a:latin typeface="Bahnschrift SemiLight" panose="020B0502040204020203" pitchFamily="34" charset="0"/>
              <a:cs typeface="Arial" panose="020B0604020202020204" pitchFamily="34" charset="0"/>
            </a:endParaRPr>
          </a:p>
        </p:txBody>
      </p:sp>
      <p:sp>
        <p:nvSpPr>
          <p:cNvPr id="6" name="object 6"/>
          <p:cNvSpPr txBox="1"/>
          <p:nvPr/>
        </p:nvSpPr>
        <p:spPr>
          <a:xfrm>
            <a:off x="8299704" y="1443227"/>
            <a:ext cx="3343910" cy="547370"/>
          </a:xfrm>
          <a:prstGeom prst="round2SameRect">
            <a:avLst/>
          </a:prstGeom>
          <a:solidFill>
            <a:srgbClr val="FFAF70"/>
          </a:solidFill>
        </p:spPr>
        <p:txBody>
          <a:bodyPr vert="horz" wrap="square" lIns="0" tIns="114300" rIns="0" bIns="0" rtlCol="0">
            <a:noAutofit/>
          </a:bodyPr>
          <a:lstStyle/>
          <a:p>
            <a:pPr marL="1270" algn="ctr">
              <a:lnSpc>
                <a:spcPct val="100000"/>
              </a:lnSpc>
              <a:spcBef>
                <a:spcPts val="900"/>
              </a:spcBef>
            </a:pPr>
            <a:r>
              <a:rPr sz="1800" b="1" spc="-20">
                <a:latin typeface="Bahnschrift SemiBold" panose="020B0502040204020203" pitchFamily="34" charset="0"/>
                <a:cs typeface="Arial"/>
              </a:rPr>
              <a:t>SCAG</a:t>
            </a:r>
            <a:endParaRPr sz="1800">
              <a:latin typeface="Bahnschrift SemiBold" panose="020B0502040204020203" pitchFamily="34" charset="0"/>
              <a:cs typeface="Arial"/>
            </a:endParaRPr>
          </a:p>
        </p:txBody>
      </p:sp>
      <p:sp>
        <p:nvSpPr>
          <p:cNvPr id="7" name="object 7"/>
          <p:cNvSpPr txBox="1"/>
          <p:nvPr/>
        </p:nvSpPr>
        <p:spPr>
          <a:xfrm>
            <a:off x="8299704" y="1990344"/>
            <a:ext cx="3343910" cy="3496057"/>
          </a:xfrm>
          <a:prstGeom prst="rect">
            <a:avLst/>
          </a:prstGeom>
          <a:solidFill>
            <a:srgbClr val="FFF3EE">
              <a:alpha val="90194"/>
            </a:srgbClr>
          </a:solidFill>
        </p:spPr>
        <p:txBody>
          <a:bodyPr vert="horz" wrap="square" lIns="0" tIns="108585" rIns="0" bIns="0" rtlCol="0">
            <a:noAutofit/>
          </a:bodyPr>
          <a:lstStyle/>
          <a:p>
            <a:pPr marL="179705" indent="-114935">
              <a:lnSpc>
                <a:spcPct val="100000"/>
              </a:lnSpc>
              <a:spcBef>
                <a:spcPts val="855"/>
              </a:spcBef>
              <a:buChar char="•"/>
              <a:tabLst>
                <a:tab pos="180340" algn="l"/>
              </a:tabLst>
            </a:pPr>
            <a:r>
              <a:rPr sz="1200" spc="-5">
                <a:latin typeface="Bahnschrift SemiLight" panose="020B0502040204020203" pitchFamily="34" charset="0"/>
                <a:cs typeface="Arial" panose="020B0604020202020204" pitchFamily="34" charset="0"/>
              </a:rPr>
              <a:t>Maintains</a:t>
            </a:r>
            <a:r>
              <a:rPr sz="1200" spc="-15">
                <a:latin typeface="Bahnschrift SemiLight" panose="020B0502040204020203" pitchFamily="34" charset="0"/>
                <a:cs typeface="Arial" panose="020B0604020202020204" pitchFamily="34" charset="0"/>
              </a:rPr>
              <a:t> </a:t>
            </a:r>
            <a:r>
              <a:rPr sz="1200">
                <a:latin typeface="Bahnschrift SemiLight" panose="020B0502040204020203" pitchFamily="34" charset="0"/>
                <a:cs typeface="Arial" panose="020B0604020202020204" pitchFamily="34" charset="0"/>
              </a:rPr>
              <a:t>the</a:t>
            </a:r>
            <a:r>
              <a:rPr sz="1200" spc="-10">
                <a:latin typeface="Bahnschrift SemiLight" panose="020B0502040204020203" pitchFamily="34" charset="0"/>
                <a:cs typeface="Arial" panose="020B0604020202020204" pitchFamily="34" charset="0"/>
              </a:rPr>
              <a:t> </a:t>
            </a:r>
            <a:r>
              <a:rPr sz="1200" spc="-5">
                <a:latin typeface="Bahnschrift SemiLight" panose="020B0502040204020203" pitchFamily="34" charset="0"/>
                <a:cs typeface="Arial" panose="020B0604020202020204" pitchFamily="34" charset="0"/>
              </a:rPr>
              <a:t>regional</a:t>
            </a:r>
            <a:r>
              <a:rPr sz="1200" spc="-20">
                <a:latin typeface="Bahnschrift SemiLight" panose="020B0502040204020203" pitchFamily="34" charset="0"/>
                <a:cs typeface="Arial" panose="020B0604020202020204" pitchFamily="34" charset="0"/>
              </a:rPr>
              <a:t> </a:t>
            </a:r>
            <a:r>
              <a:rPr sz="1200">
                <a:latin typeface="Bahnschrift SemiLight" panose="020B0502040204020203" pitchFamily="34" charset="0"/>
                <a:cs typeface="Arial" panose="020B0604020202020204" pitchFamily="34" charset="0"/>
              </a:rPr>
              <a:t>FTIP</a:t>
            </a:r>
            <a:r>
              <a:rPr sz="1200" spc="-30">
                <a:latin typeface="Bahnschrift SemiLight" panose="020B0502040204020203" pitchFamily="34" charset="0"/>
                <a:cs typeface="Arial" panose="020B0604020202020204" pitchFamily="34" charset="0"/>
              </a:rPr>
              <a:t> </a:t>
            </a:r>
            <a:r>
              <a:rPr sz="1200">
                <a:latin typeface="Bahnschrift SemiLight" panose="020B0502040204020203" pitchFamily="34" charset="0"/>
                <a:cs typeface="Arial" panose="020B0604020202020204" pitchFamily="34" charset="0"/>
              </a:rPr>
              <a:t>database.</a:t>
            </a:r>
          </a:p>
          <a:p>
            <a:pPr marL="179705" indent="-114935">
              <a:lnSpc>
                <a:spcPct val="100000"/>
              </a:lnSpc>
              <a:spcBef>
                <a:spcPts val="835"/>
              </a:spcBef>
              <a:buChar char="•"/>
              <a:tabLst>
                <a:tab pos="180340" algn="l"/>
              </a:tabLst>
            </a:pPr>
            <a:r>
              <a:rPr sz="1200" spc="-5">
                <a:latin typeface="Bahnschrift SemiLight" panose="020B0502040204020203" pitchFamily="34" charset="0"/>
                <a:cs typeface="Arial" panose="020B0604020202020204" pitchFamily="34" charset="0"/>
              </a:rPr>
              <a:t>Reviews</a:t>
            </a:r>
            <a:r>
              <a:rPr sz="1200" spc="25">
                <a:latin typeface="Bahnschrift SemiLight" panose="020B0502040204020203" pitchFamily="34" charset="0"/>
                <a:cs typeface="Arial" panose="020B0604020202020204" pitchFamily="34" charset="0"/>
              </a:rPr>
              <a:t> </a:t>
            </a:r>
            <a:r>
              <a:rPr sz="1200" spc="-5">
                <a:latin typeface="Bahnschrift SemiLight" panose="020B0502040204020203" pitchFamily="34" charset="0"/>
                <a:cs typeface="Arial" panose="020B0604020202020204" pitchFamily="34" charset="0"/>
              </a:rPr>
              <a:t>projects </a:t>
            </a:r>
            <a:r>
              <a:rPr sz="1200">
                <a:latin typeface="Bahnschrift SemiLight" panose="020B0502040204020203" pitchFamily="34" charset="0"/>
                <a:cs typeface="Arial" panose="020B0604020202020204" pitchFamily="34" charset="0"/>
              </a:rPr>
              <a:t>for</a:t>
            </a:r>
            <a:r>
              <a:rPr sz="1200" spc="-20">
                <a:latin typeface="Bahnschrift SemiLight" panose="020B0502040204020203" pitchFamily="34" charset="0"/>
                <a:cs typeface="Arial" panose="020B0604020202020204" pitchFamily="34" charset="0"/>
              </a:rPr>
              <a:t> </a:t>
            </a:r>
            <a:r>
              <a:rPr sz="1200">
                <a:latin typeface="Bahnschrift SemiLight" panose="020B0502040204020203" pitchFamily="34" charset="0"/>
                <a:cs typeface="Arial" panose="020B0604020202020204" pitchFamily="34" charset="0"/>
              </a:rPr>
              <a:t>FTIP</a:t>
            </a:r>
            <a:r>
              <a:rPr sz="1200" spc="-30">
                <a:latin typeface="Bahnschrift SemiLight" panose="020B0502040204020203" pitchFamily="34" charset="0"/>
                <a:cs typeface="Arial" panose="020B0604020202020204" pitchFamily="34" charset="0"/>
              </a:rPr>
              <a:t> </a:t>
            </a:r>
            <a:r>
              <a:rPr sz="1200" spc="-5">
                <a:latin typeface="Bahnschrift SemiLight" panose="020B0502040204020203" pitchFamily="34" charset="0"/>
                <a:cs typeface="Arial" panose="020B0604020202020204" pitchFamily="34" charset="0"/>
              </a:rPr>
              <a:t>compliance</a:t>
            </a:r>
            <a:r>
              <a:rPr lang="en-US" sz="1200" spc="-5">
                <a:latin typeface="Bahnschrift SemiLight" panose="020B0502040204020203" pitchFamily="34" charset="0"/>
                <a:cs typeface="Arial" panose="020B0604020202020204" pitchFamily="34" charset="0"/>
              </a:rPr>
              <a:t>.</a:t>
            </a:r>
          </a:p>
          <a:p>
            <a:pPr marL="179705" indent="-114935">
              <a:lnSpc>
                <a:spcPct val="100000"/>
              </a:lnSpc>
              <a:spcBef>
                <a:spcPts val="835"/>
              </a:spcBef>
              <a:buChar char="•"/>
              <a:tabLst>
                <a:tab pos="180340" algn="l"/>
              </a:tabLst>
            </a:pPr>
            <a:r>
              <a:rPr lang="en-US" sz="1200" spc="-5">
                <a:latin typeface="Bahnschrift SemiLight" panose="020B0502040204020203" pitchFamily="34" charset="0"/>
                <a:cs typeface="Arial" panose="020B0604020202020204" pitchFamily="34" charset="0"/>
              </a:rPr>
              <a:t>Initiates regionwide call for project nominations.</a:t>
            </a:r>
          </a:p>
          <a:p>
            <a:pPr marL="179705" indent="-114935">
              <a:lnSpc>
                <a:spcPct val="100000"/>
              </a:lnSpc>
              <a:spcBef>
                <a:spcPts val="835"/>
              </a:spcBef>
              <a:buChar char="•"/>
              <a:tabLst>
                <a:tab pos="180340" algn="l"/>
              </a:tabLst>
            </a:pPr>
            <a:r>
              <a:rPr lang="en-US" sz="1200" spc="-5">
                <a:latin typeface="Bahnschrift SemiLight" panose="020B0502040204020203" pitchFamily="34" charset="0"/>
                <a:cs typeface="Arial" panose="020B0604020202020204" pitchFamily="34" charset="0"/>
              </a:rPr>
              <a:t>Conducts project selection process.</a:t>
            </a:r>
          </a:p>
          <a:p>
            <a:pPr marL="179705" indent="-114935">
              <a:lnSpc>
                <a:spcPct val="100000"/>
              </a:lnSpc>
              <a:spcBef>
                <a:spcPts val="835"/>
              </a:spcBef>
              <a:buChar char="•"/>
              <a:tabLst>
                <a:tab pos="180340" algn="l"/>
              </a:tabLst>
            </a:pPr>
            <a:r>
              <a:rPr lang="en-US" sz="1200" spc="-5">
                <a:latin typeface="Bahnschrift SemiLight" panose="020B0502040204020203" pitchFamily="34" charset="0"/>
                <a:cs typeface="Arial" panose="020B0604020202020204" pitchFamily="34" charset="0"/>
              </a:rPr>
              <a:t>Submits projects to Caltrans and Federal Highways Administration (FHWA) / Federal Transit Administration (FTA) for review.</a:t>
            </a:r>
            <a:endParaRPr sz="1200">
              <a:latin typeface="Bahnschrift SemiLight" panose="020B0502040204020203" pitchFamily="34" charset="0"/>
              <a:cs typeface="Arial" panose="020B0604020202020204" pitchFamily="34" charset="0"/>
            </a:endParaRPr>
          </a:p>
          <a:p>
            <a:pPr marL="179705" indent="-114935">
              <a:lnSpc>
                <a:spcPct val="100000"/>
              </a:lnSpc>
              <a:spcBef>
                <a:spcPts val="840"/>
              </a:spcBef>
              <a:buFont typeface="Arial MT"/>
              <a:buChar char="•"/>
              <a:tabLst>
                <a:tab pos="180340" algn="l"/>
              </a:tabLst>
            </a:pPr>
            <a:r>
              <a:rPr sz="1200" spc="-5">
                <a:latin typeface="Bahnschrift SemiLight" panose="020B0502040204020203" pitchFamily="34" charset="0"/>
                <a:cs typeface="Arial" panose="020B0604020202020204" pitchFamily="34" charset="0"/>
              </a:rPr>
              <a:t>Prepares group</a:t>
            </a:r>
            <a:r>
              <a:rPr sz="1200" spc="-15">
                <a:latin typeface="Bahnschrift SemiLight" panose="020B0502040204020203" pitchFamily="34" charset="0"/>
                <a:cs typeface="Arial" panose="020B0604020202020204" pitchFamily="34" charset="0"/>
              </a:rPr>
              <a:t> </a:t>
            </a:r>
            <a:r>
              <a:rPr sz="1200" spc="-5">
                <a:latin typeface="Bahnschrift SemiLight" panose="020B0502040204020203" pitchFamily="34" charset="0"/>
                <a:cs typeface="Arial" panose="020B0604020202020204" pitchFamily="34" charset="0"/>
              </a:rPr>
              <a:t>project listings</a:t>
            </a:r>
            <a:r>
              <a:rPr sz="1200" spc="5">
                <a:latin typeface="Bahnschrift SemiLight" panose="020B0502040204020203" pitchFamily="34" charset="0"/>
                <a:cs typeface="Arial" panose="020B0604020202020204" pitchFamily="34" charset="0"/>
              </a:rPr>
              <a:t> </a:t>
            </a:r>
            <a:r>
              <a:rPr sz="1200">
                <a:latin typeface="Bahnschrift SemiLight" panose="020B0502040204020203" pitchFamily="34" charset="0"/>
                <a:cs typeface="Arial" panose="020B0604020202020204" pitchFamily="34" charset="0"/>
              </a:rPr>
              <a:t>for:</a:t>
            </a:r>
          </a:p>
          <a:p>
            <a:pPr marL="339725" lvl="1" indent="-57150">
              <a:lnSpc>
                <a:spcPct val="100000"/>
              </a:lnSpc>
              <a:spcBef>
                <a:spcPts val="810"/>
              </a:spcBef>
              <a:buSzPct val="90909"/>
              <a:buChar char="•"/>
              <a:tabLst>
                <a:tab pos="340360" algn="l"/>
              </a:tabLst>
            </a:pPr>
            <a:r>
              <a:rPr sz="1100" i="1" spc="-5">
                <a:latin typeface="Bahnschrift SemiLight" panose="020B0502040204020203" pitchFamily="34" charset="0"/>
                <a:cs typeface="Arial" panose="020B0604020202020204" pitchFamily="34" charset="0"/>
              </a:rPr>
              <a:t>Statewide</a:t>
            </a:r>
            <a:r>
              <a:rPr sz="1100" i="1" spc="-30">
                <a:latin typeface="Bahnschrift SemiLight" panose="020B0502040204020203" pitchFamily="34" charset="0"/>
                <a:cs typeface="Arial" panose="020B0604020202020204" pitchFamily="34" charset="0"/>
              </a:rPr>
              <a:t> </a:t>
            </a:r>
            <a:r>
              <a:rPr sz="1100" i="1">
                <a:latin typeface="Bahnschrift SemiLight" panose="020B0502040204020203" pitchFamily="34" charset="0"/>
                <a:cs typeface="Arial" panose="020B0604020202020204" pitchFamily="34" charset="0"/>
              </a:rPr>
              <a:t>ATP</a:t>
            </a:r>
          </a:p>
          <a:p>
            <a:pPr marL="339725" lvl="1" indent="-57150">
              <a:lnSpc>
                <a:spcPct val="100000"/>
              </a:lnSpc>
              <a:spcBef>
                <a:spcPts val="770"/>
              </a:spcBef>
              <a:buSzPct val="90909"/>
              <a:buChar char="•"/>
              <a:tabLst>
                <a:tab pos="340360" algn="l"/>
              </a:tabLst>
            </a:pPr>
            <a:r>
              <a:rPr sz="1100" i="1" spc="-5">
                <a:latin typeface="Bahnschrift SemiLight" panose="020B0502040204020203" pitchFamily="34" charset="0"/>
                <a:cs typeface="Arial" panose="020B0604020202020204" pitchFamily="34" charset="0"/>
              </a:rPr>
              <a:t>Highway </a:t>
            </a:r>
            <a:r>
              <a:rPr sz="1100" i="1">
                <a:latin typeface="Bahnschrift SemiLight" panose="020B0502040204020203" pitchFamily="34" charset="0"/>
                <a:cs typeface="Arial" panose="020B0604020202020204" pitchFamily="34" charset="0"/>
              </a:rPr>
              <a:t>Safety</a:t>
            </a:r>
            <a:r>
              <a:rPr sz="1100" i="1" spc="-35">
                <a:latin typeface="Bahnschrift SemiLight" panose="020B0502040204020203" pitchFamily="34" charset="0"/>
                <a:cs typeface="Arial" panose="020B0604020202020204" pitchFamily="34" charset="0"/>
              </a:rPr>
              <a:t> </a:t>
            </a:r>
            <a:r>
              <a:rPr sz="1100" i="1">
                <a:latin typeface="Bahnschrift SemiLight" panose="020B0502040204020203" pitchFamily="34" charset="0"/>
                <a:cs typeface="Arial" panose="020B0604020202020204" pitchFamily="34" charset="0"/>
              </a:rPr>
              <a:t>Improvement</a:t>
            </a:r>
            <a:r>
              <a:rPr sz="1100" i="1" spc="-20">
                <a:latin typeface="Bahnschrift SemiLight" panose="020B0502040204020203" pitchFamily="34" charset="0"/>
                <a:cs typeface="Arial" panose="020B0604020202020204" pitchFamily="34" charset="0"/>
              </a:rPr>
              <a:t> </a:t>
            </a:r>
            <a:r>
              <a:rPr sz="1100" i="1">
                <a:latin typeface="Bahnschrift SemiLight" panose="020B0502040204020203" pitchFamily="34" charset="0"/>
                <a:cs typeface="Arial" panose="020B0604020202020204" pitchFamily="34" charset="0"/>
              </a:rPr>
              <a:t>Program</a:t>
            </a:r>
            <a:r>
              <a:rPr sz="1100" i="1" spc="-35">
                <a:latin typeface="Bahnschrift SemiLight" panose="020B0502040204020203" pitchFamily="34" charset="0"/>
                <a:cs typeface="Arial" panose="020B0604020202020204" pitchFamily="34" charset="0"/>
              </a:rPr>
              <a:t> </a:t>
            </a:r>
            <a:r>
              <a:rPr sz="1100" i="1" spc="-5">
                <a:latin typeface="Bahnschrift SemiLight" panose="020B0502040204020203" pitchFamily="34" charset="0"/>
                <a:cs typeface="Arial" panose="020B0604020202020204" pitchFamily="34" charset="0"/>
              </a:rPr>
              <a:t>(HSIP)</a:t>
            </a:r>
            <a:endParaRPr sz="1100" i="1">
              <a:latin typeface="Bahnschrift SemiLight" panose="020B0502040204020203" pitchFamily="34" charset="0"/>
              <a:cs typeface="Arial" panose="020B0604020202020204" pitchFamily="34" charset="0"/>
            </a:endParaRPr>
          </a:p>
          <a:p>
            <a:pPr marL="339725" lvl="1" indent="-57150">
              <a:lnSpc>
                <a:spcPct val="100000"/>
              </a:lnSpc>
              <a:spcBef>
                <a:spcPts val="765"/>
              </a:spcBef>
              <a:buSzPct val="90909"/>
              <a:buChar char="•"/>
              <a:tabLst>
                <a:tab pos="340360" algn="l"/>
              </a:tabLst>
            </a:pPr>
            <a:r>
              <a:rPr sz="1100" i="1">
                <a:latin typeface="Bahnschrift SemiLight" panose="020B0502040204020203" pitchFamily="34" charset="0"/>
                <a:cs typeface="Arial" panose="020B0604020202020204" pitchFamily="34" charset="0"/>
              </a:rPr>
              <a:t>Safe-Routes</a:t>
            </a:r>
            <a:r>
              <a:rPr sz="1100" i="1" spc="-50">
                <a:latin typeface="Bahnschrift SemiLight" panose="020B0502040204020203" pitchFamily="34" charset="0"/>
                <a:cs typeface="Arial" panose="020B0604020202020204" pitchFamily="34" charset="0"/>
              </a:rPr>
              <a:t> </a:t>
            </a:r>
            <a:r>
              <a:rPr sz="1100" i="1">
                <a:latin typeface="Bahnschrift SemiLight" panose="020B0502040204020203" pitchFamily="34" charset="0"/>
                <a:cs typeface="Arial" panose="020B0604020202020204" pitchFamily="34" charset="0"/>
              </a:rPr>
              <a:t>to</a:t>
            </a:r>
            <a:r>
              <a:rPr sz="1100" i="1" spc="-20">
                <a:latin typeface="Bahnschrift SemiLight" panose="020B0502040204020203" pitchFamily="34" charset="0"/>
                <a:cs typeface="Arial" panose="020B0604020202020204" pitchFamily="34" charset="0"/>
              </a:rPr>
              <a:t> </a:t>
            </a:r>
            <a:r>
              <a:rPr sz="1100" i="1">
                <a:latin typeface="Bahnschrift SemiLight" panose="020B0502040204020203" pitchFamily="34" charset="0"/>
                <a:cs typeface="Arial" panose="020B0604020202020204" pitchFamily="34" charset="0"/>
              </a:rPr>
              <a:t>School</a:t>
            </a:r>
            <a:r>
              <a:rPr sz="1100" i="1" spc="-15">
                <a:latin typeface="Bahnschrift SemiLight" panose="020B0502040204020203" pitchFamily="34" charset="0"/>
                <a:cs typeface="Arial" panose="020B0604020202020204" pitchFamily="34" charset="0"/>
              </a:rPr>
              <a:t> </a:t>
            </a:r>
            <a:r>
              <a:rPr sz="1100" i="1" spc="-5">
                <a:latin typeface="Bahnschrift SemiLight" panose="020B0502040204020203" pitchFamily="34" charset="0"/>
                <a:cs typeface="Arial" panose="020B0604020202020204" pitchFamily="34" charset="0"/>
              </a:rPr>
              <a:t>(SRTS/SR2S)</a:t>
            </a:r>
            <a:endParaRPr sz="1100" i="1">
              <a:latin typeface="Bahnschrift SemiLight" panose="020B0502040204020203" pitchFamily="34" charset="0"/>
              <a:cs typeface="Arial" panose="020B0604020202020204" pitchFamily="34" charset="0"/>
            </a:endParaRPr>
          </a:p>
        </p:txBody>
      </p:sp>
      <p:sp>
        <p:nvSpPr>
          <p:cNvPr id="12" name="object 2">
            <a:extLst>
              <a:ext uri="{FF2B5EF4-FFF2-40B4-BE49-F238E27FC236}">
                <a16:creationId xmlns:a16="http://schemas.microsoft.com/office/drawing/2014/main" id="{7D150DFE-C22D-F37A-DEDA-98EC5C08EDF0}"/>
              </a:ext>
            </a:extLst>
          </p:cNvPr>
          <p:cNvSpPr txBox="1">
            <a:spLocks/>
          </p:cNvSpPr>
          <p:nvPr/>
        </p:nvSpPr>
        <p:spPr>
          <a:xfrm>
            <a:off x="304800" y="228600"/>
            <a:ext cx="6257925" cy="627736"/>
          </a:xfrm>
          <a:prstGeom prst="rect">
            <a:avLst/>
          </a:prstGeom>
        </p:spPr>
        <p:txBody>
          <a:bodyPr vert="horz" wrap="square" lIns="0" tIns="12065" rIns="0" bIns="0" rtlCol="0">
            <a:spAutoFit/>
          </a:bodyPr>
          <a:lstStyle>
            <a:lvl1pPr>
              <a:defRPr sz="3200" b="0" i="0">
                <a:solidFill>
                  <a:schemeClr val="bg1"/>
                </a:solidFill>
                <a:latin typeface="Arial Black"/>
                <a:ea typeface="+mj-ea"/>
                <a:cs typeface="Arial Black"/>
              </a:defRPr>
            </a:lvl1pPr>
          </a:lstStyle>
          <a:p>
            <a:pPr marL="12700">
              <a:spcBef>
                <a:spcPts val="95"/>
              </a:spcBef>
            </a:pPr>
            <a:r>
              <a:rPr lang="en-US" sz="4000" b="1" kern="0" spc="-5">
                <a:latin typeface="Bahnschrift" panose="020B0502040204020203" pitchFamily="34" charset="0"/>
              </a:rPr>
              <a:t>Roles</a:t>
            </a:r>
            <a:r>
              <a:rPr lang="en-US" sz="4000" b="1" kern="0" spc="-20">
                <a:latin typeface="Bahnschrift" panose="020B0502040204020203" pitchFamily="34" charset="0"/>
              </a:rPr>
              <a:t> </a:t>
            </a:r>
            <a:r>
              <a:rPr lang="en-US" sz="4000" b="1" kern="0" spc="-5">
                <a:latin typeface="Bahnschrift" panose="020B0502040204020203" pitchFamily="34" charset="0"/>
              </a:rPr>
              <a:t>and</a:t>
            </a:r>
            <a:r>
              <a:rPr lang="en-US" sz="4000" b="1" kern="0" spc="-20">
                <a:latin typeface="Bahnschrift" panose="020B0502040204020203" pitchFamily="34" charset="0"/>
              </a:rPr>
              <a:t> </a:t>
            </a:r>
            <a:r>
              <a:rPr lang="en-US" sz="4000" b="1" kern="0" spc="-5">
                <a:latin typeface="Bahnschrift" panose="020B0502040204020203" pitchFamily="34" charset="0"/>
              </a:rPr>
              <a:t>Responsibilities</a:t>
            </a:r>
            <a:endParaRPr lang="en-US" sz="4000" b="1" kern="0">
              <a:latin typeface="Bahnschrift" panose="020B0502040204020203" pitchFamily="34" charset="0"/>
            </a:endParaRPr>
          </a:p>
        </p:txBody>
      </p:sp>
      <p:sp>
        <p:nvSpPr>
          <p:cNvPr id="13" name="object 9">
            <a:extLst>
              <a:ext uri="{FF2B5EF4-FFF2-40B4-BE49-F238E27FC236}">
                <a16:creationId xmlns:a16="http://schemas.microsoft.com/office/drawing/2014/main" id="{E6E4135E-3C08-D9E8-D93D-9C362217950D}"/>
              </a:ext>
            </a:extLst>
          </p:cNvPr>
          <p:cNvSpPr txBox="1"/>
          <p:nvPr/>
        </p:nvSpPr>
        <p:spPr>
          <a:xfrm rot="10800000">
            <a:off x="678180" y="5437633"/>
            <a:ext cx="3342640" cy="228601"/>
          </a:xfrm>
          <a:prstGeom prst="round2SameRect">
            <a:avLst>
              <a:gd name="adj1" fmla="val 50000"/>
              <a:gd name="adj2" fmla="val 0"/>
            </a:avLst>
          </a:prstGeom>
          <a:solidFill>
            <a:srgbClr val="FFF3EE"/>
          </a:solidFill>
        </p:spPr>
        <p:txBody>
          <a:bodyPr vert="horz" wrap="square" lIns="0" tIns="109220" rIns="0" bIns="0" rtlCol="0">
            <a:noAutofit/>
          </a:bodyPr>
          <a:lstStyle/>
          <a:p>
            <a:pPr marL="178435" indent="-114935">
              <a:lnSpc>
                <a:spcPct val="100000"/>
              </a:lnSpc>
              <a:spcBef>
                <a:spcPts val="860"/>
              </a:spcBef>
              <a:buFont typeface="Arial MT"/>
              <a:buChar char="•"/>
              <a:tabLst>
                <a:tab pos="179070" algn="l"/>
              </a:tabLst>
            </a:pPr>
            <a:endParaRPr sz="1300">
              <a:latin typeface="Bahnschrift SemiLight" panose="020B0502040204020203" pitchFamily="34" charset="0"/>
              <a:cs typeface="Arial MT"/>
            </a:endParaRPr>
          </a:p>
        </p:txBody>
      </p:sp>
      <p:sp>
        <p:nvSpPr>
          <p:cNvPr id="14" name="object 9">
            <a:extLst>
              <a:ext uri="{FF2B5EF4-FFF2-40B4-BE49-F238E27FC236}">
                <a16:creationId xmlns:a16="http://schemas.microsoft.com/office/drawing/2014/main" id="{A396C9BA-BFD6-5225-D554-C089C35D4D94}"/>
              </a:ext>
            </a:extLst>
          </p:cNvPr>
          <p:cNvSpPr txBox="1"/>
          <p:nvPr/>
        </p:nvSpPr>
        <p:spPr>
          <a:xfrm rot="10800000">
            <a:off x="4489449" y="5437635"/>
            <a:ext cx="3342640" cy="228601"/>
          </a:xfrm>
          <a:prstGeom prst="round2SameRect">
            <a:avLst>
              <a:gd name="adj1" fmla="val 50000"/>
              <a:gd name="adj2" fmla="val 0"/>
            </a:avLst>
          </a:prstGeom>
          <a:solidFill>
            <a:srgbClr val="FFF3EE"/>
          </a:solidFill>
        </p:spPr>
        <p:txBody>
          <a:bodyPr vert="horz" wrap="square" lIns="0" tIns="109220" rIns="0" bIns="0" rtlCol="0">
            <a:noAutofit/>
          </a:bodyPr>
          <a:lstStyle/>
          <a:p>
            <a:pPr marL="178435" indent="-114935">
              <a:lnSpc>
                <a:spcPct val="100000"/>
              </a:lnSpc>
              <a:spcBef>
                <a:spcPts val="860"/>
              </a:spcBef>
              <a:buFont typeface="Arial MT"/>
              <a:buChar char="•"/>
              <a:tabLst>
                <a:tab pos="179070" algn="l"/>
              </a:tabLst>
            </a:pPr>
            <a:endParaRPr sz="1300">
              <a:latin typeface="Bahnschrift SemiLight" panose="020B0502040204020203" pitchFamily="34" charset="0"/>
              <a:cs typeface="Arial MT"/>
            </a:endParaRPr>
          </a:p>
        </p:txBody>
      </p:sp>
      <p:sp>
        <p:nvSpPr>
          <p:cNvPr id="15" name="object 9">
            <a:extLst>
              <a:ext uri="{FF2B5EF4-FFF2-40B4-BE49-F238E27FC236}">
                <a16:creationId xmlns:a16="http://schemas.microsoft.com/office/drawing/2014/main" id="{448820CD-ABB6-0F18-76BB-F0017A946B61}"/>
              </a:ext>
            </a:extLst>
          </p:cNvPr>
          <p:cNvSpPr txBox="1"/>
          <p:nvPr/>
        </p:nvSpPr>
        <p:spPr>
          <a:xfrm rot="10800000">
            <a:off x="8300974" y="5437634"/>
            <a:ext cx="3342640" cy="228601"/>
          </a:xfrm>
          <a:prstGeom prst="round2SameRect">
            <a:avLst>
              <a:gd name="adj1" fmla="val 50000"/>
              <a:gd name="adj2" fmla="val 0"/>
            </a:avLst>
          </a:prstGeom>
          <a:solidFill>
            <a:srgbClr val="FFF3EE"/>
          </a:solidFill>
        </p:spPr>
        <p:txBody>
          <a:bodyPr vert="horz" wrap="square" lIns="0" tIns="109220" rIns="0" bIns="0" rtlCol="0">
            <a:noAutofit/>
          </a:bodyPr>
          <a:lstStyle/>
          <a:p>
            <a:pPr marL="178435" indent="-114935">
              <a:lnSpc>
                <a:spcPct val="100000"/>
              </a:lnSpc>
              <a:spcBef>
                <a:spcPts val="860"/>
              </a:spcBef>
              <a:buFont typeface="Arial MT"/>
              <a:buChar char="•"/>
              <a:tabLst>
                <a:tab pos="179070" algn="l"/>
              </a:tabLst>
            </a:pPr>
            <a:endParaRPr sz="1300">
              <a:latin typeface="Bahnschrift SemiLight" panose="020B0502040204020203" pitchFamily="34" charset="0"/>
              <a:cs typeface="Arial M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89</TotalTime>
  <Words>1785</Words>
  <Application>Microsoft Office PowerPoint</Application>
  <PresentationFormat>Widescreen</PresentationFormat>
  <Paragraphs>219</Paragraphs>
  <Slides>22</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 Black</vt:lpstr>
      <vt:lpstr>Arial MT</vt:lpstr>
      <vt:lpstr>Bahnschrift</vt:lpstr>
      <vt:lpstr>Bahnschrift Light</vt:lpstr>
      <vt:lpstr>Bahnschrift SemiBold</vt:lpstr>
      <vt:lpstr>Bahnschrift SemiCondensed</vt:lpstr>
      <vt:lpstr>Bahnschrift SemiLight</vt:lpstr>
      <vt:lpstr>Calibri</vt:lpstr>
      <vt:lpstr>Wingdings</vt:lpstr>
      <vt:lpstr>Office Theme</vt:lpstr>
      <vt:lpstr>PowerPoint Presentation</vt:lpstr>
      <vt:lpstr>Agenda</vt:lpstr>
      <vt:lpstr>PowerPoint Presentation</vt:lpstr>
      <vt:lpstr>Regional Transportation Plan (RTP)</vt:lpstr>
      <vt:lpstr>What is “Regionally Significant”?</vt:lpstr>
      <vt:lpstr>Types of FTIP Amendments</vt:lpstr>
      <vt:lpstr>2025 FTIP- Additional Provisions</vt:lpstr>
      <vt:lpstr>Roles and Responsibilities</vt:lpstr>
      <vt:lpstr>PowerPoint Presentation</vt:lpstr>
      <vt:lpstr>PowerPoint Presentation</vt:lpstr>
      <vt:lpstr>STBG/CMAQ Guideline Compliance</vt:lpstr>
      <vt:lpstr>Base FTIP Adoption Submittal</vt:lpstr>
      <vt:lpstr>Performance Measures for 2025 FTIP</vt:lpstr>
      <vt:lpstr>SCAG’s New Equity Guidelines</vt:lpstr>
      <vt:lpstr>Equity for 2025 FTIP</vt:lpstr>
      <vt:lpstr>2025 FTIP Adoption Schedule</vt:lpstr>
      <vt:lpstr>FTIP Schedule – Upcoming Amendments</vt:lpstr>
      <vt:lpstr>Common Problems</vt:lpstr>
      <vt:lpstr>PowerPoint Presentation</vt:lpstr>
      <vt:lpstr>Complete Streets/ATP/BCIP</vt:lpstr>
      <vt:lpstr>OCFundtracker</vt:lpstr>
      <vt:lpstr>Questions /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Transportation Improvement Program and OCFundtracker Database</dc:title>
  <dc:creator>Julianne Garneff</dc:creator>
  <cp:lastModifiedBy>Ben Ku</cp:lastModifiedBy>
  <cp:revision>7</cp:revision>
  <dcterms:created xsi:type="dcterms:W3CDTF">2024-06-19T23:34:20Z</dcterms:created>
  <dcterms:modified xsi:type="dcterms:W3CDTF">2024-08-28T17:06:06Z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2023-09-21T00:00:00Z</vt:filetime>
  </property>
  <property fmtid="{D5CDD505-2E9C-101B-9397-08002B2CF9AE}" pid="3" name="Creator">
    <vt:lpwstr>Microsoft® PowerPoint® for Microsoft 365</vt:lpwstr>
  </property>
  <property fmtid="{D5CDD505-2E9C-101B-9397-08002B2CF9AE}" pid="4" name="LastSaved">
    <vt:filetime>2024-06-19T00:00:00Z</vt:filetime>
  </property>
</Properties>
</file>