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4"/>
  </p:notesMasterIdLst>
  <p:handoutMasterIdLst>
    <p:handoutMasterId r:id="rId15"/>
  </p:handoutMasterIdLst>
  <p:sldIdLst>
    <p:sldId id="262" r:id="rId5"/>
    <p:sldId id="423" r:id="rId6"/>
    <p:sldId id="364" r:id="rId7"/>
    <p:sldId id="439" r:id="rId8"/>
    <p:sldId id="453" r:id="rId9"/>
    <p:sldId id="455" r:id="rId10"/>
    <p:sldId id="456" r:id="rId11"/>
    <p:sldId id="457" r:id="rId12"/>
    <p:sldId id="458" r:id="rId1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arren Whiteaker" initials="WW" lastIdx="6" clrIdx="0">
    <p:extLst>
      <p:ext uri="{19B8F6BF-5375-455C-9EA6-DF929625EA0E}">
        <p15:presenceInfo xmlns:p15="http://schemas.microsoft.com/office/powerpoint/2012/main" userId="S::wwhiteaker@octa.net::35fbf580-edd1-4b39-8f74-f7858ccbc03a" providerId="AD"/>
      </p:ext>
    </p:extLst>
  </p:cmAuthor>
  <p:cmAuthor id="2" name="Marissa Espino" initials="ME" lastIdx="7" clrIdx="1">
    <p:extLst>
      <p:ext uri="{19B8F6BF-5375-455C-9EA6-DF929625EA0E}">
        <p15:presenceInfo xmlns:p15="http://schemas.microsoft.com/office/powerpoint/2012/main" userId="S::mespino@octa.net::d53a880b-1e5d-46b9-b450-1e5697714e4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DA8"/>
    <a:srgbClr val="595959"/>
    <a:srgbClr val="9DC3E6"/>
    <a:srgbClr val="FBE5D6"/>
    <a:srgbClr val="D9D9D9"/>
    <a:srgbClr val="EAEFF7"/>
    <a:srgbClr val="F58714"/>
    <a:srgbClr val="D2DEEF"/>
    <a:srgbClr val="DEEBF7"/>
    <a:srgbClr val="3067B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3591" autoAdjust="0"/>
    <p:restoredTop sz="58049" autoAdjust="0"/>
  </p:normalViewPr>
  <p:slideViewPr>
    <p:cSldViewPr snapToGrid="0">
      <p:cViewPr varScale="1">
        <p:scale>
          <a:sx n="66" d="100"/>
          <a:sy n="66" d="100"/>
        </p:scale>
        <p:origin x="1512" y="6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8ECB04-54CC-2247-8BB2-C4D9A0B5D7B7}" type="doc">
      <dgm:prSet loTypeId="urn:microsoft.com/office/officeart/2005/8/layout/process1" loCatId="" qsTypeId="urn:microsoft.com/office/officeart/2005/8/quickstyle/simple1" qsCatId="simple" csTypeId="urn:microsoft.com/office/officeart/2005/8/colors/accent1_2" csCatId="accent1" phldr="1"/>
      <dgm:spPr/>
    </dgm:pt>
    <dgm:pt modelId="{905491FB-E4E2-1542-B9EC-C7EE31496483}">
      <dgm:prSet phldrT="[Text]" custT="1"/>
      <dgm:spPr/>
      <dgm:t>
        <a:bodyPr/>
        <a:lstStyle/>
        <a:p>
          <a:pPr algn="ctr"/>
          <a:r>
            <a:rPr lang="en-US" sz="3200">
              <a:latin typeface="Arial" panose="020B0604020202020204" pitchFamily="34" charset="0"/>
              <a:cs typeface="Arial" panose="020B0604020202020204" pitchFamily="34" charset="0"/>
            </a:rPr>
            <a:t>Phase 1</a:t>
          </a:r>
        </a:p>
      </dgm:t>
    </dgm:pt>
    <dgm:pt modelId="{6DFDB921-A37E-8B44-8B89-F0A518AC0EC5}" type="parTrans" cxnId="{5E369B35-E055-6D40-A429-8467EBA27824}">
      <dgm:prSet/>
      <dgm:spPr/>
      <dgm:t>
        <a:bodyPr/>
        <a:lstStyle/>
        <a:p>
          <a:endParaRPr lang="en-US">
            <a:latin typeface="Arial" panose="020B0604020202020204" pitchFamily="34" charset="0"/>
            <a:cs typeface="Arial" panose="020B0604020202020204" pitchFamily="34" charset="0"/>
          </a:endParaRPr>
        </a:p>
      </dgm:t>
    </dgm:pt>
    <dgm:pt modelId="{697DAE8D-76A6-B04C-887D-58A9823F7864}" type="sibTrans" cxnId="{5E369B35-E055-6D40-A429-8467EBA27824}">
      <dgm:prSet/>
      <dgm:spPr/>
      <dgm:t>
        <a:bodyPr/>
        <a:lstStyle/>
        <a:p>
          <a:endParaRPr lang="en-US">
            <a:latin typeface="Arial" panose="020B0604020202020204" pitchFamily="34" charset="0"/>
            <a:cs typeface="Arial" panose="020B0604020202020204" pitchFamily="34" charset="0"/>
          </a:endParaRPr>
        </a:p>
      </dgm:t>
    </dgm:pt>
    <dgm:pt modelId="{99562DF7-9550-DE41-BCBD-C0A683CAF85F}">
      <dgm:prSet phldrT="[Text]" custT="1"/>
      <dgm:spPr/>
      <dgm:t>
        <a:bodyPr/>
        <a:lstStyle/>
        <a:p>
          <a:pPr algn="ctr"/>
          <a:r>
            <a:rPr lang="en-US" sz="3200">
              <a:latin typeface="Arial" panose="020B0604020202020204" pitchFamily="34" charset="0"/>
              <a:cs typeface="Arial" panose="020B0604020202020204" pitchFamily="34" charset="0"/>
            </a:rPr>
            <a:t>Phase 2</a:t>
          </a:r>
        </a:p>
      </dgm:t>
    </dgm:pt>
    <dgm:pt modelId="{FEBB864C-42D8-C745-A834-10F1D468C321}" type="parTrans" cxnId="{EBD1408B-9749-554A-AC3E-7FC5715D662D}">
      <dgm:prSet/>
      <dgm:spPr/>
      <dgm:t>
        <a:bodyPr/>
        <a:lstStyle/>
        <a:p>
          <a:endParaRPr lang="en-US">
            <a:latin typeface="Arial" panose="020B0604020202020204" pitchFamily="34" charset="0"/>
            <a:cs typeface="Arial" panose="020B0604020202020204" pitchFamily="34" charset="0"/>
          </a:endParaRPr>
        </a:p>
      </dgm:t>
    </dgm:pt>
    <dgm:pt modelId="{AEAAE057-8581-F049-AF2A-B528F0AE3953}" type="sibTrans" cxnId="{EBD1408B-9749-554A-AC3E-7FC5715D662D}">
      <dgm:prSet/>
      <dgm:spPr/>
      <dgm:t>
        <a:bodyPr/>
        <a:lstStyle/>
        <a:p>
          <a:endParaRPr lang="en-US">
            <a:latin typeface="Arial" panose="020B0604020202020204" pitchFamily="34" charset="0"/>
            <a:cs typeface="Arial" panose="020B0604020202020204" pitchFamily="34" charset="0"/>
          </a:endParaRPr>
        </a:p>
      </dgm:t>
    </dgm:pt>
    <dgm:pt modelId="{7299BDE7-C212-1347-9896-F4CD5B8396FD}">
      <dgm:prSet phldrT="[Text]" custT="1"/>
      <dgm:spPr/>
      <dgm:t>
        <a:bodyPr/>
        <a:lstStyle/>
        <a:p>
          <a:pPr algn="ctr"/>
          <a:r>
            <a:rPr lang="en-US" sz="3200">
              <a:latin typeface="Arial" panose="020B0604020202020204" pitchFamily="34" charset="0"/>
              <a:cs typeface="Arial" panose="020B0604020202020204" pitchFamily="34" charset="0"/>
            </a:rPr>
            <a:t>Phase 3</a:t>
          </a:r>
        </a:p>
      </dgm:t>
    </dgm:pt>
    <dgm:pt modelId="{A6C2F89D-8CB2-A24E-AC63-2EE2EF9C5F4A}" type="parTrans" cxnId="{04775DD6-E15B-9741-AFA3-DDEEE96B4239}">
      <dgm:prSet/>
      <dgm:spPr/>
      <dgm:t>
        <a:bodyPr/>
        <a:lstStyle/>
        <a:p>
          <a:endParaRPr lang="en-US">
            <a:latin typeface="Arial" panose="020B0604020202020204" pitchFamily="34" charset="0"/>
            <a:cs typeface="Arial" panose="020B0604020202020204" pitchFamily="34" charset="0"/>
          </a:endParaRPr>
        </a:p>
      </dgm:t>
    </dgm:pt>
    <dgm:pt modelId="{B33F94E7-8A71-3B45-8B5F-5A94DCF66934}" type="sibTrans" cxnId="{04775DD6-E15B-9741-AFA3-DDEEE96B4239}">
      <dgm:prSet/>
      <dgm:spPr/>
      <dgm:t>
        <a:bodyPr/>
        <a:lstStyle/>
        <a:p>
          <a:endParaRPr lang="en-US">
            <a:latin typeface="Arial" panose="020B0604020202020204" pitchFamily="34" charset="0"/>
            <a:cs typeface="Arial" panose="020B0604020202020204" pitchFamily="34" charset="0"/>
          </a:endParaRPr>
        </a:p>
      </dgm:t>
    </dgm:pt>
    <dgm:pt modelId="{BD7BE802-9953-8241-883B-F9F5C3E11D85}">
      <dgm:prSet custT="1"/>
      <dgm:spPr/>
      <dgm:t>
        <a:bodyPr/>
        <a:lstStyle/>
        <a:p>
          <a:pPr algn="l"/>
          <a:r>
            <a:rPr lang="en-US" sz="2400">
              <a:latin typeface="Arial" panose="020B0604020202020204" pitchFamily="34" charset="0"/>
              <a:cs typeface="Arial" panose="020B0604020202020204" pitchFamily="34" charset="0"/>
            </a:rPr>
            <a:t>Identify Issues and Opportunities</a:t>
          </a:r>
          <a:endParaRPr lang="en-US" sz="2400">
            <a:highlight>
              <a:srgbClr val="FFFF00"/>
            </a:highlight>
            <a:latin typeface="Arial" panose="020B0604020202020204" pitchFamily="34" charset="0"/>
            <a:cs typeface="Arial" panose="020B0604020202020204" pitchFamily="34" charset="0"/>
          </a:endParaRPr>
        </a:p>
      </dgm:t>
    </dgm:pt>
    <dgm:pt modelId="{0FA8778F-4DA0-EE4F-8CA6-B53D7B96D489}" type="parTrans" cxnId="{E217A111-8381-3E46-94BD-6C6D0B815133}">
      <dgm:prSet/>
      <dgm:spPr/>
      <dgm:t>
        <a:bodyPr/>
        <a:lstStyle/>
        <a:p>
          <a:endParaRPr lang="en-US">
            <a:latin typeface="Arial" panose="020B0604020202020204" pitchFamily="34" charset="0"/>
            <a:cs typeface="Arial" panose="020B0604020202020204" pitchFamily="34" charset="0"/>
          </a:endParaRPr>
        </a:p>
      </dgm:t>
    </dgm:pt>
    <dgm:pt modelId="{6BE8D313-BFFC-BB4E-8F03-9AFDA88FDE9A}" type="sibTrans" cxnId="{E217A111-8381-3E46-94BD-6C6D0B815133}">
      <dgm:prSet/>
      <dgm:spPr/>
      <dgm:t>
        <a:bodyPr/>
        <a:lstStyle/>
        <a:p>
          <a:endParaRPr lang="en-US">
            <a:latin typeface="Arial" panose="020B0604020202020204" pitchFamily="34" charset="0"/>
            <a:cs typeface="Arial" panose="020B0604020202020204" pitchFamily="34" charset="0"/>
          </a:endParaRPr>
        </a:p>
      </dgm:t>
    </dgm:pt>
    <dgm:pt modelId="{A289BCFA-5A4D-D442-997F-E4CDB1200B31}">
      <dgm:prSet custT="1"/>
      <dgm:spPr/>
      <dgm:t>
        <a:bodyPr/>
        <a:lstStyle/>
        <a:p>
          <a:pPr algn="l"/>
          <a:r>
            <a:rPr lang="en-US" sz="2400">
              <a:latin typeface="Arial" panose="020B0604020202020204" pitchFamily="34" charset="0"/>
              <a:cs typeface="Arial" panose="020B0604020202020204" pitchFamily="34" charset="0"/>
            </a:rPr>
            <a:t>Develop Purpose and Need Statement</a:t>
          </a:r>
        </a:p>
      </dgm:t>
    </dgm:pt>
    <dgm:pt modelId="{F5ABD4A2-E10A-0742-A359-2D13C3DE7C20}" type="parTrans" cxnId="{E43D5D05-DF0C-3943-B6C5-EAE4CCEB7EF3}">
      <dgm:prSet/>
      <dgm:spPr/>
      <dgm:t>
        <a:bodyPr/>
        <a:lstStyle/>
        <a:p>
          <a:endParaRPr lang="en-US">
            <a:latin typeface="Arial" panose="020B0604020202020204" pitchFamily="34" charset="0"/>
            <a:cs typeface="Arial" panose="020B0604020202020204" pitchFamily="34" charset="0"/>
          </a:endParaRPr>
        </a:p>
      </dgm:t>
    </dgm:pt>
    <dgm:pt modelId="{48D37E37-CCDC-A64E-8CAF-E05A47E54C53}" type="sibTrans" cxnId="{E43D5D05-DF0C-3943-B6C5-EAE4CCEB7EF3}">
      <dgm:prSet/>
      <dgm:spPr/>
      <dgm:t>
        <a:bodyPr/>
        <a:lstStyle/>
        <a:p>
          <a:endParaRPr lang="en-US">
            <a:latin typeface="Arial" panose="020B0604020202020204" pitchFamily="34" charset="0"/>
            <a:cs typeface="Arial" panose="020B0604020202020204" pitchFamily="34" charset="0"/>
          </a:endParaRPr>
        </a:p>
      </dgm:t>
    </dgm:pt>
    <dgm:pt modelId="{42DCDB5C-0CE0-0A46-A998-8F9D050D5E32}">
      <dgm:prSet custT="1"/>
      <dgm:spPr/>
      <dgm:t>
        <a:bodyPr/>
        <a:lstStyle/>
        <a:p>
          <a:pPr algn="l"/>
          <a:r>
            <a:rPr lang="en-US" sz="2400">
              <a:latin typeface="Arial" panose="020B0604020202020204" pitchFamily="34" charset="0"/>
              <a:cs typeface="Arial" panose="020B0604020202020204" pitchFamily="34" charset="0"/>
            </a:rPr>
            <a:t>Develop Initial Alternative Strategies</a:t>
          </a:r>
        </a:p>
      </dgm:t>
    </dgm:pt>
    <dgm:pt modelId="{21A5ED4C-A4E6-474F-8853-97B92E534728}" type="parTrans" cxnId="{369FF4D2-FDD6-8B48-9447-D1F22FA593B4}">
      <dgm:prSet/>
      <dgm:spPr/>
      <dgm:t>
        <a:bodyPr/>
        <a:lstStyle/>
        <a:p>
          <a:endParaRPr lang="en-US">
            <a:latin typeface="Arial" panose="020B0604020202020204" pitchFamily="34" charset="0"/>
            <a:cs typeface="Arial" panose="020B0604020202020204" pitchFamily="34" charset="0"/>
          </a:endParaRPr>
        </a:p>
      </dgm:t>
    </dgm:pt>
    <dgm:pt modelId="{76BE025E-C219-FC47-98E4-DABE138F6337}" type="sibTrans" cxnId="{369FF4D2-FDD6-8B48-9447-D1F22FA593B4}">
      <dgm:prSet/>
      <dgm:spPr/>
      <dgm:t>
        <a:bodyPr/>
        <a:lstStyle/>
        <a:p>
          <a:endParaRPr lang="en-US">
            <a:latin typeface="Arial" panose="020B0604020202020204" pitchFamily="34" charset="0"/>
            <a:cs typeface="Arial" panose="020B0604020202020204" pitchFamily="34" charset="0"/>
          </a:endParaRPr>
        </a:p>
      </dgm:t>
    </dgm:pt>
    <dgm:pt modelId="{4A3F6161-D13E-D54C-9D1C-13C46461B6F5}">
      <dgm:prSet custT="1"/>
      <dgm:spPr/>
      <dgm:t>
        <a:bodyPr/>
        <a:lstStyle/>
        <a:p>
          <a:pPr algn="l"/>
          <a:r>
            <a:rPr lang="en-US" sz="2400">
              <a:latin typeface="Arial" panose="020B0604020202020204" pitchFamily="34" charset="0"/>
              <a:cs typeface="Arial" panose="020B0604020202020204" pitchFamily="34" charset="0"/>
            </a:rPr>
            <a:t>Screening Alternative Strategies</a:t>
          </a:r>
        </a:p>
      </dgm:t>
    </dgm:pt>
    <dgm:pt modelId="{F293C078-9568-C44C-B86A-B693D05B314B}" type="parTrans" cxnId="{E545F247-507B-5B4D-9721-E00923C3E2B7}">
      <dgm:prSet/>
      <dgm:spPr/>
      <dgm:t>
        <a:bodyPr/>
        <a:lstStyle/>
        <a:p>
          <a:endParaRPr lang="en-US">
            <a:latin typeface="Arial" panose="020B0604020202020204" pitchFamily="34" charset="0"/>
            <a:cs typeface="Arial" panose="020B0604020202020204" pitchFamily="34" charset="0"/>
          </a:endParaRPr>
        </a:p>
      </dgm:t>
    </dgm:pt>
    <dgm:pt modelId="{2596DE02-4455-674C-8A6F-31C5EF225D60}" type="sibTrans" cxnId="{E545F247-507B-5B4D-9721-E00923C3E2B7}">
      <dgm:prSet/>
      <dgm:spPr/>
      <dgm:t>
        <a:bodyPr/>
        <a:lstStyle/>
        <a:p>
          <a:endParaRPr lang="en-US">
            <a:latin typeface="Arial" panose="020B0604020202020204" pitchFamily="34" charset="0"/>
            <a:cs typeface="Arial" panose="020B0604020202020204" pitchFamily="34" charset="0"/>
          </a:endParaRPr>
        </a:p>
      </dgm:t>
    </dgm:pt>
    <dgm:pt modelId="{7C7581F7-F635-B344-91FF-3181215EFA03}">
      <dgm:prSet custT="1"/>
      <dgm:spPr/>
      <dgm:t>
        <a:bodyPr/>
        <a:lstStyle/>
        <a:p>
          <a:pPr algn="l"/>
          <a:r>
            <a:rPr lang="en-US" sz="2400">
              <a:latin typeface="Arial" panose="020B0604020202020204" pitchFamily="34" charset="0"/>
              <a:cs typeface="Arial" panose="020B0604020202020204" pitchFamily="34" charset="0"/>
            </a:rPr>
            <a:t>Select Reduced Set of Alternative Strategies</a:t>
          </a:r>
        </a:p>
      </dgm:t>
    </dgm:pt>
    <dgm:pt modelId="{1E026C66-9BE9-7C43-B1EA-7790C1089D50}" type="parTrans" cxnId="{812A11B9-FD0B-AB44-B9D9-22235E2E178A}">
      <dgm:prSet/>
      <dgm:spPr/>
      <dgm:t>
        <a:bodyPr/>
        <a:lstStyle/>
        <a:p>
          <a:endParaRPr lang="en-US">
            <a:latin typeface="Arial" panose="020B0604020202020204" pitchFamily="34" charset="0"/>
            <a:cs typeface="Arial" panose="020B0604020202020204" pitchFamily="34" charset="0"/>
          </a:endParaRPr>
        </a:p>
      </dgm:t>
    </dgm:pt>
    <dgm:pt modelId="{CE07CC3A-12F1-7E4E-9CF5-507914F01C6F}" type="sibTrans" cxnId="{812A11B9-FD0B-AB44-B9D9-22235E2E178A}">
      <dgm:prSet/>
      <dgm:spPr/>
      <dgm:t>
        <a:bodyPr/>
        <a:lstStyle/>
        <a:p>
          <a:endParaRPr lang="en-US">
            <a:latin typeface="Arial" panose="020B0604020202020204" pitchFamily="34" charset="0"/>
            <a:cs typeface="Arial" panose="020B0604020202020204" pitchFamily="34" charset="0"/>
          </a:endParaRPr>
        </a:p>
      </dgm:t>
    </dgm:pt>
    <dgm:pt modelId="{1417B315-D2FD-894D-82CE-165F62FD7C79}">
      <dgm:prSet custT="1"/>
      <dgm:spPr/>
      <dgm:t>
        <a:bodyPr/>
        <a:lstStyle/>
        <a:p>
          <a:pPr algn="l"/>
          <a:r>
            <a:rPr lang="en-US" sz="2400">
              <a:latin typeface="Arial" panose="020B0604020202020204" pitchFamily="34" charset="0"/>
              <a:cs typeface="Arial" panose="020B0604020202020204" pitchFamily="34" charset="0"/>
            </a:rPr>
            <a:t>Analysis of Reduced Set</a:t>
          </a:r>
        </a:p>
      </dgm:t>
    </dgm:pt>
    <dgm:pt modelId="{AC5E6A25-00F5-C148-B72D-9E6C0DF68B22}" type="parTrans" cxnId="{184AFD8C-BAE6-4C43-9EDD-F51FA2476715}">
      <dgm:prSet/>
      <dgm:spPr/>
      <dgm:t>
        <a:bodyPr/>
        <a:lstStyle/>
        <a:p>
          <a:endParaRPr lang="en-US">
            <a:latin typeface="Arial" panose="020B0604020202020204" pitchFamily="34" charset="0"/>
            <a:cs typeface="Arial" panose="020B0604020202020204" pitchFamily="34" charset="0"/>
          </a:endParaRPr>
        </a:p>
      </dgm:t>
    </dgm:pt>
    <dgm:pt modelId="{2EBF3797-CB4F-6949-9495-A7367021059D}" type="sibTrans" cxnId="{184AFD8C-BAE6-4C43-9EDD-F51FA2476715}">
      <dgm:prSet/>
      <dgm:spPr/>
      <dgm:t>
        <a:bodyPr/>
        <a:lstStyle/>
        <a:p>
          <a:endParaRPr lang="en-US">
            <a:latin typeface="Arial" panose="020B0604020202020204" pitchFamily="34" charset="0"/>
            <a:cs typeface="Arial" panose="020B0604020202020204" pitchFamily="34" charset="0"/>
          </a:endParaRPr>
        </a:p>
      </dgm:t>
    </dgm:pt>
    <dgm:pt modelId="{B6713957-4D27-0D4B-8CC2-8611B62B762A}">
      <dgm:prSet custT="1"/>
      <dgm:spPr/>
      <dgm:t>
        <a:bodyPr/>
        <a:lstStyle/>
        <a:p>
          <a:pPr algn="l"/>
          <a:r>
            <a:rPr lang="en-US" sz="2400">
              <a:latin typeface="Arial" panose="020B0604020202020204" pitchFamily="34" charset="0"/>
              <a:cs typeface="Arial" panose="020B0604020202020204" pitchFamily="34" charset="0"/>
            </a:rPr>
            <a:t>Recommend a Locally Preferred Strategy</a:t>
          </a:r>
        </a:p>
      </dgm:t>
    </dgm:pt>
    <dgm:pt modelId="{D98D01AB-12BA-014E-958E-22079D3FFF0E}" type="parTrans" cxnId="{7A3766CD-92AA-CD44-AD52-DD3E9329E31E}">
      <dgm:prSet/>
      <dgm:spPr/>
      <dgm:t>
        <a:bodyPr/>
        <a:lstStyle/>
        <a:p>
          <a:endParaRPr lang="en-US">
            <a:latin typeface="Arial" panose="020B0604020202020204" pitchFamily="34" charset="0"/>
            <a:cs typeface="Arial" panose="020B0604020202020204" pitchFamily="34" charset="0"/>
          </a:endParaRPr>
        </a:p>
      </dgm:t>
    </dgm:pt>
    <dgm:pt modelId="{C8BE9759-CD40-7E4F-B1D1-C0F82A44B1C5}" type="sibTrans" cxnId="{7A3766CD-92AA-CD44-AD52-DD3E9329E31E}">
      <dgm:prSet/>
      <dgm:spPr/>
      <dgm:t>
        <a:bodyPr/>
        <a:lstStyle/>
        <a:p>
          <a:endParaRPr lang="en-US">
            <a:latin typeface="Arial" panose="020B0604020202020204" pitchFamily="34" charset="0"/>
            <a:cs typeface="Arial" panose="020B0604020202020204" pitchFamily="34" charset="0"/>
          </a:endParaRPr>
        </a:p>
      </dgm:t>
    </dgm:pt>
    <dgm:pt modelId="{A080FD08-BD2C-424C-9B9D-12CA1A931580}" type="pres">
      <dgm:prSet presAssocID="{9C8ECB04-54CC-2247-8BB2-C4D9A0B5D7B7}" presName="Name0" presStyleCnt="0">
        <dgm:presLayoutVars>
          <dgm:dir/>
          <dgm:resizeHandles val="exact"/>
        </dgm:presLayoutVars>
      </dgm:prSet>
      <dgm:spPr/>
    </dgm:pt>
    <dgm:pt modelId="{526E26B6-8B05-8046-862C-19E0A6902130}" type="pres">
      <dgm:prSet presAssocID="{905491FB-E4E2-1542-B9EC-C7EE31496483}" presName="node" presStyleLbl="node1" presStyleIdx="0" presStyleCnt="3">
        <dgm:presLayoutVars>
          <dgm:bulletEnabled val="1"/>
        </dgm:presLayoutVars>
      </dgm:prSet>
      <dgm:spPr/>
    </dgm:pt>
    <dgm:pt modelId="{B0ECFA6B-2C8C-4C4A-BD20-51C47EFBD5BA}" type="pres">
      <dgm:prSet presAssocID="{697DAE8D-76A6-B04C-887D-58A9823F7864}" presName="sibTrans" presStyleLbl="sibTrans2D1" presStyleIdx="0" presStyleCnt="2"/>
      <dgm:spPr/>
    </dgm:pt>
    <dgm:pt modelId="{D88E386E-D8E8-0345-8150-EE7102619C72}" type="pres">
      <dgm:prSet presAssocID="{697DAE8D-76A6-B04C-887D-58A9823F7864}" presName="connectorText" presStyleLbl="sibTrans2D1" presStyleIdx="0" presStyleCnt="2"/>
      <dgm:spPr/>
    </dgm:pt>
    <dgm:pt modelId="{3B8B5550-D10B-354F-ADC8-DF3EF7260DCE}" type="pres">
      <dgm:prSet presAssocID="{99562DF7-9550-DE41-BCBD-C0A683CAF85F}" presName="node" presStyleLbl="node1" presStyleIdx="1" presStyleCnt="3">
        <dgm:presLayoutVars>
          <dgm:bulletEnabled val="1"/>
        </dgm:presLayoutVars>
      </dgm:prSet>
      <dgm:spPr/>
    </dgm:pt>
    <dgm:pt modelId="{7795DE95-1CAD-D249-B288-0E9904AC5211}" type="pres">
      <dgm:prSet presAssocID="{AEAAE057-8581-F049-AF2A-B528F0AE3953}" presName="sibTrans" presStyleLbl="sibTrans2D1" presStyleIdx="1" presStyleCnt="2"/>
      <dgm:spPr/>
    </dgm:pt>
    <dgm:pt modelId="{D99DF8BF-9E19-3F49-B1DA-C656C0C31299}" type="pres">
      <dgm:prSet presAssocID="{AEAAE057-8581-F049-AF2A-B528F0AE3953}" presName="connectorText" presStyleLbl="sibTrans2D1" presStyleIdx="1" presStyleCnt="2"/>
      <dgm:spPr/>
    </dgm:pt>
    <dgm:pt modelId="{798F99A5-AE32-3440-9BBF-FA69B342F310}" type="pres">
      <dgm:prSet presAssocID="{7299BDE7-C212-1347-9896-F4CD5B8396FD}" presName="node" presStyleLbl="node1" presStyleIdx="2" presStyleCnt="3">
        <dgm:presLayoutVars>
          <dgm:bulletEnabled val="1"/>
        </dgm:presLayoutVars>
      </dgm:prSet>
      <dgm:spPr/>
    </dgm:pt>
  </dgm:ptLst>
  <dgm:cxnLst>
    <dgm:cxn modelId="{E43D5D05-DF0C-3943-B6C5-EAE4CCEB7EF3}" srcId="{905491FB-E4E2-1542-B9EC-C7EE31496483}" destId="{A289BCFA-5A4D-D442-997F-E4CDB1200B31}" srcOrd="1" destOrd="0" parTransId="{F5ABD4A2-E10A-0742-A359-2D13C3DE7C20}" sibTransId="{48D37E37-CCDC-A64E-8CAF-E05A47E54C53}"/>
    <dgm:cxn modelId="{70BED80A-1607-D94F-8C5D-BF449E2F21EC}" type="presOf" srcId="{697DAE8D-76A6-B04C-887D-58A9823F7864}" destId="{D88E386E-D8E8-0345-8150-EE7102619C72}" srcOrd="1" destOrd="0" presId="urn:microsoft.com/office/officeart/2005/8/layout/process1"/>
    <dgm:cxn modelId="{E217A111-8381-3E46-94BD-6C6D0B815133}" srcId="{905491FB-E4E2-1542-B9EC-C7EE31496483}" destId="{BD7BE802-9953-8241-883B-F9F5C3E11D85}" srcOrd="0" destOrd="0" parTransId="{0FA8778F-4DA0-EE4F-8CA6-B53D7B96D489}" sibTransId="{6BE8D313-BFFC-BB4E-8F03-9AFDA88FDE9A}"/>
    <dgm:cxn modelId="{CBE34D19-82BD-734D-915F-524DE749E471}" type="presOf" srcId="{9C8ECB04-54CC-2247-8BB2-C4D9A0B5D7B7}" destId="{A080FD08-BD2C-424C-9B9D-12CA1A931580}" srcOrd="0" destOrd="0" presId="urn:microsoft.com/office/officeart/2005/8/layout/process1"/>
    <dgm:cxn modelId="{9954E127-845F-AD49-982A-6257C98CD406}" type="presOf" srcId="{7299BDE7-C212-1347-9896-F4CD5B8396FD}" destId="{798F99A5-AE32-3440-9BBF-FA69B342F310}" srcOrd="0" destOrd="0" presId="urn:microsoft.com/office/officeart/2005/8/layout/process1"/>
    <dgm:cxn modelId="{D7C1C634-405D-1A43-8A6C-2B16879A7AB1}" type="presOf" srcId="{697DAE8D-76A6-B04C-887D-58A9823F7864}" destId="{B0ECFA6B-2C8C-4C4A-BD20-51C47EFBD5BA}" srcOrd="0" destOrd="0" presId="urn:microsoft.com/office/officeart/2005/8/layout/process1"/>
    <dgm:cxn modelId="{5E369B35-E055-6D40-A429-8467EBA27824}" srcId="{9C8ECB04-54CC-2247-8BB2-C4D9A0B5D7B7}" destId="{905491FB-E4E2-1542-B9EC-C7EE31496483}" srcOrd="0" destOrd="0" parTransId="{6DFDB921-A37E-8B44-8B89-F0A518AC0EC5}" sibTransId="{697DAE8D-76A6-B04C-887D-58A9823F7864}"/>
    <dgm:cxn modelId="{0D708966-BA9F-7643-A332-CBFB66FDFDE0}" type="presOf" srcId="{B6713957-4D27-0D4B-8CC2-8611B62B762A}" destId="{798F99A5-AE32-3440-9BBF-FA69B342F310}" srcOrd="0" destOrd="2" presId="urn:microsoft.com/office/officeart/2005/8/layout/process1"/>
    <dgm:cxn modelId="{E545F247-507B-5B4D-9721-E00923C3E2B7}" srcId="{99562DF7-9550-DE41-BCBD-C0A683CAF85F}" destId="{4A3F6161-D13E-D54C-9D1C-13C46461B6F5}" srcOrd="0" destOrd="0" parTransId="{F293C078-9568-C44C-B86A-B693D05B314B}" sibTransId="{2596DE02-4455-674C-8A6F-31C5EF225D60}"/>
    <dgm:cxn modelId="{CF61FD4B-C0E3-9F43-AC01-E00B343444DE}" type="presOf" srcId="{AEAAE057-8581-F049-AF2A-B528F0AE3953}" destId="{7795DE95-1CAD-D249-B288-0E9904AC5211}" srcOrd="0" destOrd="0" presId="urn:microsoft.com/office/officeart/2005/8/layout/process1"/>
    <dgm:cxn modelId="{13A8F36C-4633-4A40-9462-3F7C46DEC204}" type="presOf" srcId="{42DCDB5C-0CE0-0A46-A998-8F9D050D5E32}" destId="{526E26B6-8B05-8046-862C-19E0A6902130}" srcOrd="0" destOrd="3" presId="urn:microsoft.com/office/officeart/2005/8/layout/process1"/>
    <dgm:cxn modelId="{C89C4A58-DC76-2F4D-9E34-58325C47E99B}" type="presOf" srcId="{A289BCFA-5A4D-D442-997F-E4CDB1200B31}" destId="{526E26B6-8B05-8046-862C-19E0A6902130}" srcOrd="0" destOrd="2" presId="urn:microsoft.com/office/officeart/2005/8/layout/process1"/>
    <dgm:cxn modelId="{6EF1817C-EC1B-EA40-8468-C16361BD99B3}" type="presOf" srcId="{99562DF7-9550-DE41-BCBD-C0A683CAF85F}" destId="{3B8B5550-D10B-354F-ADC8-DF3EF7260DCE}" srcOrd="0" destOrd="0" presId="urn:microsoft.com/office/officeart/2005/8/layout/process1"/>
    <dgm:cxn modelId="{6B5C7A7F-B817-AD41-93C1-D8406DCB0BD2}" type="presOf" srcId="{BD7BE802-9953-8241-883B-F9F5C3E11D85}" destId="{526E26B6-8B05-8046-862C-19E0A6902130}" srcOrd="0" destOrd="1" presId="urn:microsoft.com/office/officeart/2005/8/layout/process1"/>
    <dgm:cxn modelId="{EBD1408B-9749-554A-AC3E-7FC5715D662D}" srcId="{9C8ECB04-54CC-2247-8BB2-C4D9A0B5D7B7}" destId="{99562DF7-9550-DE41-BCBD-C0A683CAF85F}" srcOrd="1" destOrd="0" parTransId="{FEBB864C-42D8-C745-A834-10F1D468C321}" sibTransId="{AEAAE057-8581-F049-AF2A-B528F0AE3953}"/>
    <dgm:cxn modelId="{184AFD8C-BAE6-4C43-9EDD-F51FA2476715}" srcId="{7299BDE7-C212-1347-9896-F4CD5B8396FD}" destId="{1417B315-D2FD-894D-82CE-165F62FD7C79}" srcOrd="0" destOrd="0" parTransId="{AC5E6A25-00F5-C148-B72D-9E6C0DF68B22}" sibTransId="{2EBF3797-CB4F-6949-9495-A7367021059D}"/>
    <dgm:cxn modelId="{B4984EAD-3FBA-FB49-810F-4B1711858063}" type="presOf" srcId="{AEAAE057-8581-F049-AF2A-B528F0AE3953}" destId="{D99DF8BF-9E19-3F49-B1DA-C656C0C31299}" srcOrd="1" destOrd="0" presId="urn:microsoft.com/office/officeart/2005/8/layout/process1"/>
    <dgm:cxn modelId="{05E8D7B2-15D3-B445-B2F8-AED365A4E7BF}" type="presOf" srcId="{4A3F6161-D13E-D54C-9D1C-13C46461B6F5}" destId="{3B8B5550-D10B-354F-ADC8-DF3EF7260DCE}" srcOrd="0" destOrd="1" presId="urn:microsoft.com/office/officeart/2005/8/layout/process1"/>
    <dgm:cxn modelId="{812A11B9-FD0B-AB44-B9D9-22235E2E178A}" srcId="{99562DF7-9550-DE41-BCBD-C0A683CAF85F}" destId="{7C7581F7-F635-B344-91FF-3181215EFA03}" srcOrd="1" destOrd="0" parTransId="{1E026C66-9BE9-7C43-B1EA-7790C1089D50}" sibTransId="{CE07CC3A-12F1-7E4E-9CF5-507914F01C6F}"/>
    <dgm:cxn modelId="{7A3766CD-92AA-CD44-AD52-DD3E9329E31E}" srcId="{7299BDE7-C212-1347-9896-F4CD5B8396FD}" destId="{B6713957-4D27-0D4B-8CC2-8611B62B762A}" srcOrd="1" destOrd="0" parTransId="{D98D01AB-12BA-014E-958E-22079D3FFF0E}" sibTransId="{C8BE9759-CD40-7E4F-B1D1-C0F82A44B1C5}"/>
    <dgm:cxn modelId="{369FF4D2-FDD6-8B48-9447-D1F22FA593B4}" srcId="{905491FB-E4E2-1542-B9EC-C7EE31496483}" destId="{42DCDB5C-0CE0-0A46-A998-8F9D050D5E32}" srcOrd="2" destOrd="0" parTransId="{21A5ED4C-A4E6-474F-8853-97B92E534728}" sibTransId="{76BE025E-C219-FC47-98E4-DABE138F6337}"/>
    <dgm:cxn modelId="{04775DD6-E15B-9741-AFA3-DDEEE96B4239}" srcId="{9C8ECB04-54CC-2247-8BB2-C4D9A0B5D7B7}" destId="{7299BDE7-C212-1347-9896-F4CD5B8396FD}" srcOrd="2" destOrd="0" parTransId="{A6C2F89D-8CB2-A24E-AC63-2EE2EF9C5F4A}" sibTransId="{B33F94E7-8A71-3B45-8B5F-5A94DCF66934}"/>
    <dgm:cxn modelId="{75748ADB-5AD9-5E46-BD91-512954BFB8FB}" type="presOf" srcId="{905491FB-E4E2-1542-B9EC-C7EE31496483}" destId="{526E26B6-8B05-8046-862C-19E0A6902130}" srcOrd="0" destOrd="0" presId="urn:microsoft.com/office/officeart/2005/8/layout/process1"/>
    <dgm:cxn modelId="{B4F7B0E5-904F-ED4B-944B-6049B4672F5B}" type="presOf" srcId="{7C7581F7-F635-B344-91FF-3181215EFA03}" destId="{3B8B5550-D10B-354F-ADC8-DF3EF7260DCE}" srcOrd="0" destOrd="2" presId="urn:microsoft.com/office/officeart/2005/8/layout/process1"/>
    <dgm:cxn modelId="{AA1CACF5-AE75-544F-9247-4941A75B915D}" type="presOf" srcId="{1417B315-D2FD-894D-82CE-165F62FD7C79}" destId="{798F99A5-AE32-3440-9BBF-FA69B342F310}" srcOrd="0" destOrd="1" presId="urn:microsoft.com/office/officeart/2005/8/layout/process1"/>
    <dgm:cxn modelId="{1F14A6F1-0625-554A-821A-DC124F072B9E}" type="presParOf" srcId="{A080FD08-BD2C-424C-9B9D-12CA1A931580}" destId="{526E26B6-8B05-8046-862C-19E0A6902130}" srcOrd="0" destOrd="0" presId="urn:microsoft.com/office/officeart/2005/8/layout/process1"/>
    <dgm:cxn modelId="{775AC1F3-DC5B-0644-96FB-4BCB97D7AD76}" type="presParOf" srcId="{A080FD08-BD2C-424C-9B9D-12CA1A931580}" destId="{B0ECFA6B-2C8C-4C4A-BD20-51C47EFBD5BA}" srcOrd="1" destOrd="0" presId="urn:microsoft.com/office/officeart/2005/8/layout/process1"/>
    <dgm:cxn modelId="{80B6E014-B081-D24E-9301-1A55D47B1059}" type="presParOf" srcId="{B0ECFA6B-2C8C-4C4A-BD20-51C47EFBD5BA}" destId="{D88E386E-D8E8-0345-8150-EE7102619C72}" srcOrd="0" destOrd="0" presId="urn:microsoft.com/office/officeart/2005/8/layout/process1"/>
    <dgm:cxn modelId="{6F66C763-DB9D-634D-8D0B-E971F335CE38}" type="presParOf" srcId="{A080FD08-BD2C-424C-9B9D-12CA1A931580}" destId="{3B8B5550-D10B-354F-ADC8-DF3EF7260DCE}" srcOrd="2" destOrd="0" presId="urn:microsoft.com/office/officeart/2005/8/layout/process1"/>
    <dgm:cxn modelId="{4CF416B2-F63F-664A-886D-5B22F12538B1}" type="presParOf" srcId="{A080FD08-BD2C-424C-9B9D-12CA1A931580}" destId="{7795DE95-1CAD-D249-B288-0E9904AC5211}" srcOrd="3" destOrd="0" presId="urn:microsoft.com/office/officeart/2005/8/layout/process1"/>
    <dgm:cxn modelId="{E84CD96B-92F9-FA48-9DF8-1D7DFED95BAA}" type="presParOf" srcId="{7795DE95-1CAD-D249-B288-0E9904AC5211}" destId="{D99DF8BF-9E19-3F49-B1DA-C656C0C31299}" srcOrd="0" destOrd="0" presId="urn:microsoft.com/office/officeart/2005/8/layout/process1"/>
    <dgm:cxn modelId="{6A59DBAC-9F4D-BC47-B9A9-A60C879F29A7}" type="presParOf" srcId="{A080FD08-BD2C-424C-9B9D-12CA1A931580}" destId="{798F99A5-AE32-3440-9BBF-FA69B342F310}"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759879F8-9357-44D1-875E-1BD04364278E}" type="doc">
      <dgm:prSet loTypeId="urn:microsoft.com/office/officeart/2016/7/layout/VerticalDownArrowProcess" loCatId="process" qsTypeId="urn:microsoft.com/office/officeart/2005/8/quickstyle/simple1" qsCatId="simple" csTypeId="urn:microsoft.com/office/officeart/2005/8/colors/colorful1" csCatId="colorful"/>
      <dgm:spPr/>
      <dgm:t>
        <a:bodyPr/>
        <a:lstStyle/>
        <a:p>
          <a:endParaRPr lang="en-US"/>
        </a:p>
      </dgm:t>
    </dgm:pt>
    <dgm:pt modelId="{88A61827-0AAD-4B23-AAD1-B8D5D1A7525E}">
      <dgm:prSet/>
      <dgm:spPr/>
      <dgm:t>
        <a:bodyPr/>
        <a:lstStyle/>
        <a:p>
          <a:r>
            <a:rPr lang="en-US" dirty="0"/>
            <a:t>Step 1</a:t>
          </a:r>
        </a:p>
      </dgm:t>
    </dgm:pt>
    <dgm:pt modelId="{EF655585-892A-40F1-8435-973A8F6AAEEC}" type="parTrans" cxnId="{69873A9E-75AE-4C82-8A04-5C31D455C188}">
      <dgm:prSet/>
      <dgm:spPr/>
      <dgm:t>
        <a:bodyPr/>
        <a:lstStyle/>
        <a:p>
          <a:endParaRPr lang="en-US"/>
        </a:p>
      </dgm:t>
    </dgm:pt>
    <dgm:pt modelId="{C3EDD952-ADBC-437B-96DF-6538723496AA}" type="sibTrans" cxnId="{69873A9E-75AE-4C82-8A04-5C31D455C188}">
      <dgm:prSet/>
      <dgm:spPr/>
      <dgm:t>
        <a:bodyPr/>
        <a:lstStyle/>
        <a:p>
          <a:endParaRPr lang="en-US"/>
        </a:p>
      </dgm:t>
    </dgm:pt>
    <dgm:pt modelId="{1D7793D5-8BDB-4116-9477-04D86F61C3CD}">
      <dgm:prSet/>
      <dgm:spPr/>
      <dgm:t>
        <a:bodyPr/>
        <a:lstStyle/>
        <a:p>
          <a:r>
            <a:rPr lang="en-US" dirty="0"/>
            <a:t>Purpose and Need (Mar–Jun 2020)</a:t>
          </a:r>
        </a:p>
      </dgm:t>
    </dgm:pt>
    <dgm:pt modelId="{04ECD857-7E6C-4657-9504-E6C4944A1C7B}" type="parTrans" cxnId="{789D12F9-97A0-4BCC-B502-72CA20E90777}">
      <dgm:prSet/>
      <dgm:spPr/>
      <dgm:t>
        <a:bodyPr/>
        <a:lstStyle/>
        <a:p>
          <a:endParaRPr lang="en-US"/>
        </a:p>
      </dgm:t>
    </dgm:pt>
    <dgm:pt modelId="{125B96CB-984C-4AAE-9362-F9D7BD235AE3}" type="sibTrans" cxnId="{789D12F9-97A0-4BCC-B502-72CA20E90777}">
      <dgm:prSet/>
      <dgm:spPr/>
      <dgm:t>
        <a:bodyPr/>
        <a:lstStyle/>
        <a:p>
          <a:endParaRPr lang="en-US"/>
        </a:p>
      </dgm:t>
    </dgm:pt>
    <dgm:pt modelId="{3EAFA9DB-768C-4324-B043-DB5C7F320262}">
      <dgm:prSet/>
      <dgm:spPr/>
      <dgm:t>
        <a:bodyPr/>
        <a:lstStyle/>
        <a:p>
          <a:r>
            <a:rPr lang="en-US"/>
            <a:t>Step 2</a:t>
          </a:r>
        </a:p>
      </dgm:t>
    </dgm:pt>
    <dgm:pt modelId="{33DD91AF-E2D0-4459-92B4-E8BB71EEC117}" type="parTrans" cxnId="{50B81007-B124-4511-A08D-A5DEFA9434D3}">
      <dgm:prSet/>
      <dgm:spPr/>
      <dgm:t>
        <a:bodyPr/>
        <a:lstStyle/>
        <a:p>
          <a:endParaRPr lang="en-US"/>
        </a:p>
      </dgm:t>
    </dgm:pt>
    <dgm:pt modelId="{EF8DB668-F585-4010-BA9B-6BDDD944FCBC}" type="sibTrans" cxnId="{50B81007-B124-4511-A08D-A5DEFA9434D3}">
      <dgm:prSet/>
      <dgm:spPr/>
      <dgm:t>
        <a:bodyPr/>
        <a:lstStyle/>
        <a:p>
          <a:endParaRPr lang="en-US"/>
        </a:p>
      </dgm:t>
    </dgm:pt>
    <dgm:pt modelId="{9C8D959C-16F4-4CCD-A4D3-AB94F19983B2}">
      <dgm:prSet/>
      <dgm:spPr/>
      <dgm:t>
        <a:bodyPr/>
        <a:lstStyle/>
        <a:p>
          <a:r>
            <a:rPr lang="en-US"/>
            <a:t>Alternatives Development (Jul-Oct 2020)</a:t>
          </a:r>
        </a:p>
      </dgm:t>
    </dgm:pt>
    <dgm:pt modelId="{F6277737-EB34-43CC-8D92-B756F3A4E2EC}" type="parTrans" cxnId="{28C0C52E-DD82-4C2A-B0FA-CB0CF164A1FC}">
      <dgm:prSet/>
      <dgm:spPr/>
      <dgm:t>
        <a:bodyPr/>
        <a:lstStyle/>
        <a:p>
          <a:endParaRPr lang="en-US"/>
        </a:p>
      </dgm:t>
    </dgm:pt>
    <dgm:pt modelId="{F49AE903-1713-4FF6-AF16-CB1BA2BA48BB}" type="sibTrans" cxnId="{28C0C52E-DD82-4C2A-B0FA-CB0CF164A1FC}">
      <dgm:prSet/>
      <dgm:spPr/>
      <dgm:t>
        <a:bodyPr/>
        <a:lstStyle/>
        <a:p>
          <a:endParaRPr lang="en-US"/>
        </a:p>
      </dgm:t>
    </dgm:pt>
    <dgm:pt modelId="{D2D440CA-7117-444C-807C-8A11AD935624}">
      <dgm:prSet/>
      <dgm:spPr/>
      <dgm:t>
        <a:bodyPr/>
        <a:lstStyle/>
        <a:p>
          <a:r>
            <a:rPr lang="en-US"/>
            <a:t>Step 3</a:t>
          </a:r>
        </a:p>
      </dgm:t>
    </dgm:pt>
    <dgm:pt modelId="{3DE84C29-C6D7-4474-B43D-0113FC8E2DF6}" type="parTrans" cxnId="{2F3028A0-0B48-4C4F-B96F-2CEF85EEE630}">
      <dgm:prSet/>
      <dgm:spPr/>
      <dgm:t>
        <a:bodyPr/>
        <a:lstStyle/>
        <a:p>
          <a:endParaRPr lang="en-US"/>
        </a:p>
      </dgm:t>
    </dgm:pt>
    <dgm:pt modelId="{ADB16FB4-31A5-42A8-B332-0A6D3D1A2E77}" type="sibTrans" cxnId="{2F3028A0-0B48-4C4F-B96F-2CEF85EEE630}">
      <dgm:prSet/>
      <dgm:spPr/>
      <dgm:t>
        <a:bodyPr/>
        <a:lstStyle/>
        <a:p>
          <a:endParaRPr lang="en-US"/>
        </a:p>
      </dgm:t>
    </dgm:pt>
    <dgm:pt modelId="{84173BC4-B645-49D0-99DB-94F901A0286C}">
      <dgm:prSet/>
      <dgm:spPr/>
      <dgm:t>
        <a:bodyPr/>
        <a:lstStyle/>
        <a:p>
          <a:r>
            <a:rPr lang="en-US"/>
            <a:t>Alternatives Evaluation (Nov-Feb)</a:t>
          </a:r>
        </a:p>
      </dgm:t>
    </dgm:pt>
    <dgm:pt modelId="{7A3E8CDC-4D89-4ACC-8A17-FDE12A70153D}" type="parTrans" cxnId="{A4A4190E-5399-438E-B4B0-42D00A90E99F}">
      <dgm:prSet/>
      <dgm:spPr/>
      <dgm:t>
        <a:bodyPr/>
        <a:lstStyle/>
        <a:p>
          <a:endParaRPr lang="en-US"/>
        </a:p>
      </dgm:t>
    </dgm:pt>
    <dgm:pt modelId="{3192EAC5-C3A9-4DA5-82B0-AEB6A83614EE}" type="sibTrans" cxnId="{A4A4190E-5399-438E-B4B0-42D00A90E99F}">
      <dgm:prSet/>
      <dgm:spPr/>
      <dgm:t>
        <a:bodyPr/>
        <a:lstStyle/>
        <a:p>
          <a:endParaRPr lang="en-US"/>
        </a:p>
      </dgm:t>
    </dgm:pt>
    <dgm:pt modelId="{7ED9B68F-D156-4231-9639-DC89D884A6CC}">
      <dgm:prSet/>
      <dgm:spPr/>
      <dgm:t>
        <a:bodyPr/>
        <a:lstStyle/>
        <a:p>
          <a:r>
            <a:rPr lang="en-US"/>
            <a:t>Step 4</a:t>
          </a:r>
        </a:p>
      </dgm:t>
    </dgm:pt>
    <dgm:pt modelId="{1ABAD6F4-6566-430E-8782-D9E9FDB6F382}" type="parTrans" cxnId="{E5400072-D905-497F-BDEA-C94B33797B28}">
      <dgm:prSet/>
      <dgm:spPr/>
      <dgm:t>
        <a:bodyPr/>
        <a:lstStyle/>
        <a:p>
          <a:endParaRPr lang="en-US"/>
        </a:p>
      </dgm:t>
    </dgm:pt>
    <dgm:pt modelId="{15181966-CA35-4D31-8D4C-4C8D986B8E78}" type="sibTrans" cxnId="{E5400072-D905-497F-BDEA-C94B33797B28}">
      <dgm:prSet/>
      <dgm:spPr/>
      <dgm:t>
        <a:bodyPr/>
        <a:lstStyle/>
        <a:p>
          <a:endParaRPr lang="en-US"/>
        </a:p>
      </dgm:t>
    </dgm:pt>
    <dgm:pt modelId="{3AC46025-1CCC-450E-A929-3771B82639D1}">
      <dgm:prSet/>
      <dgm:spPr/>
      <dgm:t>
        <a:bodyPr/>
        <a:lstStyle/>
        <a:p>
          <a:r>
            <a:rPr lang="en-US"/>
            <a:t>Draft Final Report (Mar-Apr 2021)</a:t>
          </a:r>
        </a:p>
      </dgm:t>
    </dgm:pt>
    <dgm:pt modelId="{236CA9B2-1DA7-47ED-8CB3-BD26987D4531}" type="parTrans" cxnId="{EC805F85-9DE5-4F81-95BF-310F09A89EDE}">
      <dgm:prSet/>
      <dgm:spPr/>
      <dgm:t>
        <a:bodyPr/>
        <a:lstStyle/>
        <a:p>
          <a:endParaRPr lang="en-US"/>
        </a:p>
      </dgm:t>
    </dgm:pt>
    <dgm:pt modelId="{114F46FA-C775-4607-951D-94BA87FB475C}" type="sibTrans" cxnId="{EC805F85-9DE5-4F81-95BF-310F09A89EDE}">
      <dgm:prSet/>
      <dgm:spPr/>
      <dgm:t>
        <a:bodyPr/>
        <a:lstStyle/>
        <a:p>
          <a:endParaRPr lang="en-US"/>
        </a:p>
      </dgm:t>
    </dgm:pt>
    <dgm:pt modelId="{2F92DE91-977B-47FA-9E6B-948BAE014773}" type="pres">
      <dgm:prSet presAssocID="{759879F8-9357-44D1-875E-1BD04364278E}" presName="Name0" presStyleCnt="0">
        <dgm:presLayoutVars>
          <dgm:dir/>
          <dgm:animLvl val="lvl"/>
          <dgm:resizeHandles val="exact"/>
        </dgm:presLayoutVars>
      </dgm:prSet>
      <dgm:spPr/>
    </dgm:pt>
    <dgm:pt modelId="{75E31735-7FE3-4032-BE6B-3686CC714233}" type="pres">
      <dgm:prSet presAssocID="{7ED9B68F-D156-4231-9639-DC89D884A6CC}" presName="boxAndChildren" presStyleCnt="0"/>
      <dgm:spPr/>
    </dgm:pt>
    <dgm:pt modelId="{2C783F01-468C-43FC-9285-A00365CC45E0}" type="pres">
      <dgm:prSet presAssocID="{7ED9B68F-D156-4231-9639-DC89D884A6CC}" presName="parentTextBox" presStyleLbl="alignNode1" presStyleIdx="0" presStyleCnt="4"/>
      <dgm:spPr/>
    </dgm:pt>
    <dgm:pt modelId="{FA3EB840-931D-4554-9402-DDFB5E6E6539}" type="pres">
      <dgm:prSet presAssocID="{7ED9B68F-D156-4231-9639-DC89D884A6CC}" presName="descendantBox" presStyleLbl="bgAccFollowNode1" presStyleIdx="0" presStyleCnt="4"/>
      <dgm:spPr/>
    </dgm:pt>
    <dgm:pt modelId="{EBD2F6F7-1349-410A-8808-D9A76C4A4205}" type="pres">
      <dgm:prSet presAssocID="{ADB16FB4-31A5-42A8-B332-0A6D3D1A2E77}" presName="sp" presStyleCnt="0"/>
      <dgm:spPr/>
    </dgm:pt>
    <dgm:pt modelId="{B8FD296B-5349-4A3F-90FC-ACB08492B221}" type="pres">
      <dgm:prSet presAssocID="{D2D440CA-7117-444C-807C-8A11AD935624}" presName="arrowAndChildren" presStyleCnt="0"/>
      <dgm:spPr/>
    </dgm:pt>
    <dgm:pt modelId="{5BE89C77-8AB0-45CA-98AA-09BD4A9E5570}" type="pres">
      <dgm:prSet presAssocID="{D2D440CA-7117-444C-807C-8A11AD935624}" presName="parentTextArrow" presStyleLbl="node1" presStyleIdx="0" presStyleCnt="0"/>
      <dgm:spPr/>
    </dgm:pt>
    <dgm:pt modelId="{E2ABF432-9D10-427F-9937-E291DA70A5E4}" type="pres">
      <dgm:prSet presAssocID="{D2D440CA-7117-444C-807C-8A11AD935624}" presName="arrow" presStyleLbl="alignNode1" presStyleIdx="1" presStyleCnt="4"/>
      <dgm:spPr/>
    </dgm:pt>
    <dgm:pt modelId="{7010CD56-EB7D-471F-9ADF-0E0045B3E074}" type="pres">
      <dgm:prSet presAssocID="{D2D440CA-7117-444C-807C-8A11AD935624}" presName="descendantArrow" presStyleLbl="bgAccFollowNode1" presStyleIdx="1" presStyleCnt="4"/>
      <dgm:spPr/>
    </dgm:pt>
    <dgm:pt modelId="{0F206FFE-2AF6-4064-92E6-4016A8E23D50}" type="pres">
      <dgm:prSet presAssocID="{EF8DB668-F585-4010-BA9B-6BDDD944FCBC}" presName="sp" presStyleCnt="0"/>
      <dgm:spPr/>
    </dgm:pt>
    <dgm:pt modelId="{6DE154D7-30C9-49E3-9F61-7161191EE946}" type="pres">
      <dgm:prSet presAssocID="{3EAFA9DB-768C-4324-B043-DB5C7F320262}" presName="arrowAndChildren" presStyleCnt="0"/>
      <dgm:spPr/>
    </dgm:pt>
    <dgm:pt modelId="{9FEAC40C-075F-4391-9DAA-7E17463C5CED}" type="pres">
      <dgm:prSet presAssocID="{3EAFA9DB-768C-4324-B043-DB5C7F320262}" presName="parentTextArrow" presStyleLbl="node1" presStyleIdx="0" presStyleCnt="0"/>
      <dgm:spPr/>
    </dgm:pt>
    <dgm:pt modelId="{03D9DD23-C5C6-42EA-B0BF-57C490141EFD}" type="pres">
      <dgm:prSet presAssocID="{3EAFA9DB-768C-4324-B043-DB5C7F320262}" presName="arrow" presStyleLbl="alignNode1" presStyleIdx="2" presStyleCnt="4"/>
      <dgm:spPr/>
    </dgm:pt>
    <dgm:pt modelId="{CC57053C-1F3E-4C04-BE2C-2530E1BAC236}" type="pres">
      <dgm:prSet presAssocID="{3EAFA9DB-768C-4324-B043-DB5C7F320262}" presName="descendantArrow" presStyleLbl="bgAccFollowNode1" presStyleIdx="2" presStyleCnt="4"/>
      <dgm:spPr/>
    </dgm:pt>
    <dgm:pt modelId="{E7625050-7101-400B-8F91-9204050592D5}" type="pres">
      <dgm:prSet presAssocID="{C3EDD952-ADBC-437B-96DF-6538723496AA}" presName="sp" presStyleCnt="0"/>
      <dgm:spPr/>
    </dgm:pt>
    <dgm:pt modelId="{D0733A7E-4502-4193-A90E-5E6C39653C1D}" type="pres">
      <dgm:prSet presAssocID="{88A61827-0AAD-4B23-AAD1-B8D5D1A7525E}" presName="arrowAndChildren" presStyleCnt="0"/>
      <dgm:spPr/>
    </dgm:pt>
    <dgm:pt modelId="{4DC76182-1FC8-46BA-8A72-88DBA34ED472}" type="pres">
      <dgm:prSet presAssocID="{88A61827-0AAD-4B23-AAD1-B8D5D1A7525E}" presName="parentTextArrow" presStyleLbl="node1" presStyleIdx="0" presStyleCnt="0"/>
      <dgm:spPr/>
    </dgm:pt>
    <dgm:pt modelId="{71A0D20B-47CB-463F-BABE-BCCA7339543B}" type="pres">
      <dgm:prSet presAssocID="{88A61827-0AAD-4B23-AAD1-B8D5D1A7525E}" presName="arrow" presStyleLbl="alignNode1" presStyleIdx="3" presStyleCnt="4"/>
      <dgm:spPr/>
    </dgm:pt>
    <dgm:pt modelId="{6EBB0419-F005-4B6E-AA09-E215F895D8EB}" type="pres">
      <dgm:prSet presAssocID="{88A61827-0AAD-4B23-AAD1-B8D5D1A7525E}" presName="descendantArrow" presStyleLbl="bgAccFollowNode1" presStyleIdx="3" presStyleCnt="4" custLinFactNeighborX="83839" custLinFactNeighborY="-4980"/>
      <dgm:spPr/>
    </dgm:pt>
  </dgm:ptLst>
  <dgm:cxnLst>
    <dgm:cxn modelId="{50B81007-B124-4511-A08D-A5DEFA9434D3}" srcId="{759879F8-9357-44D1-875E-1BD04364278E}" destId="{3EAFA9DB-768C-4324-B043-DB5C7F320262}" srcOrd="1" destOrd="0" parTransId="{33DD91AF-E2D0-4459-92B4-E8BB71EEC117}" sibTransId="{EF8DB668-F585-4010-BA9B-6BDDD944FCBC}"/>
    <dgm:cxn modelId="{AE33040E-FF62-4F9F-A4E2-778FDEC42E00}" type="presOf" srcId="{D2D440CA-7117-444C-807C-8A11AD935624}" destId="{E2ABF432-9D10-427F-9937-E291DA70A5E4}" srcOrd="1" destOrd="0" presId="urn:microsoft.com/office/officeart/2016/7/layout/VerticalDownArrowProcess"/>
    <dgm:cxn modelId="{A4A4190E-5399-438E-B4B0-42D00A90E99F}" srcId="{D2D440CA-7117-444C-807C-8A11AD935624}" destId="{84173BC4-B645-49D0-99DB-94F901A0286C}" srcOrd="0" destOrd="0" parTransId="{7A3E8CDC-4D89-4ACC-8A17-FDE12A70153D}" sibTransId="{3192EAC5-C3A9-4DA5-82B0-AEB6A83614EE}"/>
    <dgm:cxn modelId="{A4672A2E-1D08-40EA-A972-239AB768483A}" type="presOf" srcId="{88A61827-0AAD-4B23-AAD1-B8D5D1A7525E}" destId="{4DC76182-1FC8-46BA-8A72-88DBA34ED472}" srcOrd="0" destOrd="0" presId="urn:microsoft.com/office/officeart/2016/7/layout/VerticalDownArrowProcess"/>
    <dgm:cxn modelId="{28C0C52E-DD82-4C2A-B0FA-CB0CF164A1FC}" srcId="{3EAFA9DB-768C-4324-B043-DB5C7F320262}" destId="{9C8D959C-16F4-4CCD-A4D3-AB94F19983B2}" srcOrd="0" destOrd="0" parTransId="{F6277737-EB34-43CC-8D92-B756F3A4E2EC}" sibTransId="{F49AE903-1713-4FF6-AF16-CB1BA2BA48BB}"/>
    <dgm:cxn modelId="{2EBE8F41-3E39-4765-A0B9-1B9B13542117}" type="presOf" srcId="{3AC46025-1CCC-450E-A929-3771B82639D1}" destId="{FA3EB840-931D-4554-9402-DDFB5E6E6539}" srcOrd="0" destOrd="0" presId="urn:microsoft.com/office/officeart/2016/7/layout/VerticalDownArrowProcess"/>
    <dgm:cxn modelId="{C7F1BE4E-24CA-44E5-950A-85988AEE18BC}" type="presOf" srcId="{88A61827-0AAD-4B23-AAD1-B8D5D1A7525E}" destId="{71A0D20B-47CB-463F-BABE-BCCA7339543B}" srcOrd="1" destOrd="0" presId="urn:microsoft.com/office/officeart/2016/7/layout/VerticalDownArrowProcess"/>
    <dgm:cxn modelId="{FD81076F-93DF-4A69-8EBE-5E74FB717BFA}" type="presOf" srcId="{84173BC4-B645-49D0-99DB-94F901A0286C}" destId="{7010CD56-EB7D-471F-9ADF-0E0045B3E074}" srcOrd="0" destOrd="0" presId="urn:microsoft.com/office/officeart/2016/7/layout/VerticalDownArrowProcess"/>
    <dgm:cxn modelId="{EBDB7E4F-2B1C-4F56-9B27-3BCFA288F3B6}" type="presOf" srcId="{3EAFA9DB-768C-4324-B043-DB5C7F320262}" destId="{9FEAC40C-075F-4391-9DAA-7E17463C5CED}" srcOrd="0" destOrd="0" presId="urn:microsoft.com/office/officeart/2016/7/layout/VerticalDownArrowProcess"/>
    <dgm:cxn modelId="{E5400072-D905-497F-BDEA-C94B33797B28}" srcId="{759879F8-9357-44D1-875E-1BD04364278E}" destId="{7ED9B68F-D156-4231-9639-DC89D884A6CC}" srcOrd="3" destOrd="0" parTransId="{1ABAD6F4-6566-430E-8782-D9E9FDB6F382}" sibTransId="{15181966-CA35-4D31-8D4C-4C8D986B8E78}"/>
    <dgm:cxn modelId="{7155777D-DD55-48A5-AEA5-FFA3F02455CC}" type="presOf" srcId="{7ED9B68F-D156-4231-9639-DC89D884A6CC}" destId="{2C783F01-468C-43FC-9285-A00365CC45E0}" srcOrd="0" destOrd="0" presId="urn:microsoft.com/office/officeart/2016/7/layout/VerticalDownArrowProcess"/>
    <dgm:cxn modelId="{0B1CFE82-8886-4697-80F0-330DB40D96AD}" type="presOf" srcId="{3EAFA9DB-768C-4324-B043-DB5C7F320262}" destId="{03D9DD23-C5C6-42EA-B0BF-57C490141EFD}" srcOrd="1" destOrd="0" presId="urn:microsoft.com/office/officeart/2016/7/layout/VerticalDownArrowProcess"/>
    <dgm:cxn modelId="{EC805F85-9DE5-4F81-95BF-310F09A89EDE}" srcId="{7ED9B68F-D156-4231-9639-DC89D884A6CC}" destId="{3AC46025-1CCC-450E-A929-3771B82639D1}" srcOrd="0" destOrd="0" parTransId="{236CA9B2-1DA7-47ED-8CB3-BD26987D4531}" sibTransId="{114F46FA-C775-4607-951D-94BA87FB475C}"/>
    <dgm:cxn modelId="{69873A9E-75AE-4C82-8A04-5C31D455C188}" srcId="{759879F8-9357-44D1-875E-1BD04364278E}" destId="{88A61827-0AAD-4B23-AAD1-B8D5D1A7525E}" srcOrd="0" destOrd="0" parTransId="{EF655585-892A-40F1-8435-973A8F6AAEEC}" sibTransId="{C3EDD952-ADBC-437B-96DF-6538723496AA}"/>
    <dgm:cxn modelId="{2F3028A0-0B48-4C4F-B96F-2CEF85EEE630}" srcId="{759879F8-9357-44D1-875E-1BD04364278E}" destId="{D2D440CA-7117-444C-807C-8A11AD935624}" srcOrd="2" destOrd="0" parTransId="{3DE84C29-C6D7-4474-B43D-0113FC8E2DF6}" sibTransId="{ADB16FB4-31A5-42A8-B332-0A6D3D1A2E77}"/>
    <dgm:cxn modelId="{16776CB5-A73A-4F85-8DB6-2ED7EB8E9AAE}" type="presOf" srcId="{9C8D959C-16F4-4CCD-A4D3-AB94F19983B2}" destId="{CC57053C-1F3E-4C04-BE2C-2530E1BAC236}" srcOrd="0" destOrd="0" presId="urn:microsoft.com/office/officeart/2016/7/layout/VerticalDownArrowProcess"/>
    <dgm:cxn modelId="{29610ABF-808F-47B9-BD14-13E74200D1E7}" type="presOf" srcId="{1D7793D5-8BDB-4116-9477-04D86F61C3CD}" destId="{6EBB0419-F005-4B6E-AA09-E215F895D8EB}" srcOrd="0" destOrd="0" presId="urn:microsoft.com/office/officeart/2016/7/layout/VerticalDownArrowProcess"/>
    <dgm:cxn modelId="{843B9DD8-FDCF-49D4-B31A-AC36AB58F3F1}" type="presOf" srcId="{D2D440CA-7117-444C-807C-8A11AD935624}" destId="{5BE89C77-8AB0-45CA-98AA-09BD4A9E5570}" srcOrd="0" destOrd="0" presId="urn:microsoft.com/office/officeart/2016/7/layout/VerticalDownArrowProcess"/>
    <dgm:cxn modelId="{789D12F9-97A0-4BCC-B502-72CA20E90777}" srcId="{88A61827-0AAD-4B23-AAD1-B8D5D1A7525E}" destId="{1D7793D5-8BDB-4116-9477-04D86F61C3CD}" srcOrd="0" destOrd="0" parTransId="{04ECD857-7E6C-4657-9504-E6C4944A1C7B}" sibTransId="{125B96CB-984C-4AAE-9362-F9D7BD235AE3}"/>
    <dgm:cxn modelId="{E5CA2DFE-D823-4E9F-A784-240A6B3C148E}" type="presOf" srcId="{759879F8-9357-44D1-875E-1BD04364278E}" destId="{2F92DE91-977B-47FA-9E6B-948BAE014773}" srcOrd="0" destOrd="0" presId="urn:microsoft.com/office/officeart/2016/7/layout/VerticalDownArrowProcess"/>
    <dgm:cxn modelId="{97981BCD-41E2-4A70-877B-4094B611EA77}" type="presParOf" srcId="{2F92DE91-977B-47FA-9E6B-948BAE014773}" destId="{75E31735-7FE3-4032-BE6B-3686CC714233}" srcOrd="0" destOrd="0" presId="urn:microsoft.com/office/officeart/2016/7/layout/VerticalDownArrowProcess"/>
    <dgm:cxn modelId="{6B84E75F-B7E4-4B54-B0A7-08ADE2DE5519}" type="presParOf" srcId="{75E31735-7FE3-4032-BE6B-3686CC714233}" destId="{2C783F01-468C-43FC-9285-A00365CC45E0}" srcOrd="0" destOrd="0" presId="urn:microsoft.com/office/officeart/2016/7/layout/VerticalDownArrowProcess"/>
    <dgm:cxn modelId="{C69AEFA5-177D-4C82-9B8B-E938A67EF029}" type="presParOf" srcId="{75E31735-7FE3-4032-BE6B-3686CC714233}" destId="{FA3EB840-931D-4554-9402-DDFB5E6E6539}" srcOrd="1" destOrd="0" presId="urn:microsoft.com/office/officeart/2016/7/layout/VerticalDownArrowProcess"/>
    <dgm:cxn modelId="{B26C7745-4FB1-4DBA-BB7D-91803DF604CF}" type="presParOf" srcId="{2F92DE91-977B-47FA-9E6B-948BAE014773}" destId="{EBD2F6F7-1349-410A-8808-D9A76C4A4205}" srcOrd="1" destOrd="0" presId="urn:microsoft.com/office/officeart/2016/7/layout/VerticalDownArrowProcess"/>
    <dgm:cxn modelId="{DC738324-6AC1-4357-A77D-E9E2AD6E4DBD}" type="presParOf" srcId="{2F92DE91-977B-47FA-9E6B-948BAE014773}" destId="{B8FD296B-5349-4A3F-90FC-ACB08492B221}" srcOrd="2" destOrd="0" presId="urn:microsoft.com/office/officeart/2016/7/layout/VerticalDownArrowProcess"/>
    <dgm:cxn modelId="{872E54AD-B506-4CAB-BB6B-3264D69273A1}" type="presParOf" srcId="{B8FD296B-5349-4A3F-90FC-ACB08492B221}" destId="{5BE89C77-8AB0-45CA-98AA-09BD4A9E5570}" srcOrd="0" destOrd="0" presId="urn:microsoft.com/office/officeart/2016/7/layout/VerticalDownArrowProcess"/>
    <dgm:cxn modelId="{B5ECD9A5-8992-467E-96EA-3AA091A154DC}" type="presParOf" srcId="{B8FD296B-5349-4A3F-90FC-ACB08492B221}" destId="{E2ABF432-9D10-427F-9937-E291DA70A5E4}" srcOrd="1" destOrd="0" presId="urn:microsoft.com/office/officeart/2016/7/layout/VerticalDownArrowProcess"/>
    <dgm:cxn modelId="{73FE2B5C-7129-4D20-A527-CAA5F16EB8E0}" type="presParOf" srcId="{B8FD296B-5349-4A3F-90FC-ACB08492B221}" destId="{7010CD56-EB7D-471F-9ADF-0E0045B3E074}" srcOrd="2" destOrd="0" presId="urn:microsoft.com/office/officeart/2016/7/layout/VerticalDownArrowProcess"/>
    <dgm:cxn modelId="{00CE839F-F3D3-40E1-A854-45948899450A}" type="presParOf" srcId="{2F92DE91-977B-47FA-9E6B-948BAE014773}" destId="{0F206FFE-2AF6-4064-92E6-4016A8E23D50}" srcOrd="3" destOrd="0" presId="urn:microsoft.com/office/officeart/2016/7/layout/VerticalDownArrowProcess"/>
    <dgm:cxn modelId="{F41C4B7F-2F3B-42C2-9F4E-1B9AA3439697}" type="presParOf" srcId="{2F92DE91-977B-47FA-9E6B-948BAE014773}" destId="{6DE154D7-30C9-49E3-9F61-7161191EE946}" srcOrd="4" destOrd="0" presId="urn:microsoft.com/office/officeart/2016/7/layout/VerticalDownArrowProcess"/>
    <dgm:cxn modelId="{F1DAA857-E5A6-481A-A1ED-BB64C1EE28E8}" type="presParOf" srcId="{6DE154D7-30C9-49E3-9F61-7161191EE946}" destId="{9FEAC40C-075F-4391-9DAA-7E17463C5CED}" srcOrd="0" destOrd="0" presId="urn:microsoft.com/office/officeart/2016/7/layout/VerticalDownArrowProcess"/>
    <dgm:cxn modelId="{93D13790-6D34-4771-9CFF-86D8A92B11B9}" type="presParOf" srcId="{6DE154D7-30C9-49E3-9F61-7161191EE946}" destId="{03D9DD23-C5C6-42EA-B0BF-57C490141EFD}" srcOrd="1" destOrd="0" presId="urn:microsoft.com/office/officeart/2016/7/layout/VerticalDownArrowProcess"/>
    <dgm:cxn modelId="{1DC3AC7A-2106-4A41-BA23-94B636D1CE71}" type="presParOf" srcId="{6DE154D7-30C9-49E3-9F61-7161191EE946}" destId="{CC57053C-1F3E-4C04-BE2C-2530E1BAC236}" srcOrd="2" destOrd="0" presId="urn:microsoft.com/office/officeart/2016/7/layout/VerticalDownArrowProcess"/>
    <dgm:cxn modelId="{A59B6B1F-A238-4B52-88F1-DF03A015AC62}" type="presParOf" srcId="{2F92DE91-977B-47FA-9E6B-948BAE014773}" destId="{E7625050-7101-400B-8F91-9204050592D5}" srcOrd="5" destOrd="0" presId="urn:microsoft.com/office/officeart/2016/7/layout/VerticalDownArrowProcess"/>
    <dgm:cxn modelId="{D3411ACC-E65E-489D-9F9C-3D2CD559CA28}" type="presParOf" srcId="{2F92DE91-977B-47FA-9E6B-948BAE014773}" destId="{D0733A7E-4502-4193-A90E-5E6C39653C1D}" srcOrd="6" destOrd="0" presId="urn:microsoft.com/office/officeart/2016/7/layout/VerticalDownArrowProcess"/>
    <dgm:cxn modelId="{1C06949A-CCDD-4A04-8A72-E0385F16F54B}" type="presParOf" srcId="{D0733A7E-4502-4193-A90E-5E6C39653C1D}" destId="{4DC76182-1FC8-46BA-8A72-88DBA34ED472}" srcOrd="0" destOrd="0" presId="urn:microsoft.com/office/officeart/2016/7/layout/VerticalDownArrowProcess"/>
    <dgm:cxn modelId="{6A6B018A-1119-4C29-95BE-4D6867C3878D}" type="presParOf" srcId="{D0733A7E-4502-4193-A90E-5E6C39653C1D}" destId="{71A0D20B-47CB-463F-BABE-BCCA7339543B}" srcOrd="1" destOrd="0" presId="urn:microsoft.com/office/officeart/2016/7/layout/VerticalDownArrowProcess"/>
    <dgm:cxn modelId="{19375D09-3584-47CE-B0C3-D100D82FD9AE}" type="presParOf" srcId="{D0733A7E-4502-4193-A90E-5E6C39653C1D}" destId="{6EBB0419-F005-4B6E-AA09-E215F895D8EB}" srcOrd="2" destOrd="0" presId="urn:microsoft.com/office/officeart/2016/7/layout/VerticalDown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6E26B6-8B05-8046-862C-19E0A6902130}">
      <dsp:nvSpPr>
        <dsp:cNvPr id="0" name=""/>
        <dsp:cNvSpPr/>
      </dsp:nvSpPr>
      <dsp:spPr>
        <a:xfrm>
          <a:off x="9998" y="260157"/>
          <a:ext cx="2988569" cy="397853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t" anchorCtr="0">
          <a:noAutofit/>
        </a:bodyPr>
        <a:lstStyle/>
        <a:p>
          <a:pPr marL="0" lvl="0" indent="0" algn="ctr" defTabSz="1422400">
            <a:lnSpc>
              <a:spcPct val="90000"/>
            </a:lnSpc>
            <a:spcBef>
              <a:spcPct val="0"/>
            </a:spcBef>
            <a:spcAft>
              <a:spcPct val="35000"/>
            </a:spcAft>
            <a:buNone/>
          </a:pPr>
          <a:r>
            <a:rPr lang="en-US" sz="3200" kern="1200">
              <a:latin typeface="Arial" panose="020B0604020202020204" pitchFamily="34" charset="0"/>
              <a:cs typeface="Arial" panose="020B0604020202020204" pitchFamily="34" charset="0"/>
            </a:rPr>
            <a:t>Phase 1</a:t>
          </a:r>
        </a:p>
        <a:p>
          <a:pPr marL="228600" lvl="1" indent="-228600" algn="l" defTabSz="1066800">
            <a:lnSpc>
              <a:spcPct val="90000"/>
            </a:lnSpc>
            <a:spcBef>
              <a:spcPct val="0"/>
            </a:spcBef>
            <a:spcAft>
              <a:spcPct val="15000"/>
            </a:spcAft>
            <a:buChar char="•"/>
          </a:pPr>
          <a:r>
            <a:rPr lang="en-US" sz="2400" kern="1200">
              <a:latin typeface="Arial" panose="020B0604020202020204" pitchFamily="34" charset="0"/>
              <a:cs typeface="Arial" panose="020B0604020202020204" pitchFamily="34" charset="0"/>
            </a:rPr>
            <a:t>Identify Issues and Opportunities</a:t>
          </a:r>
          <a:endParaRPr lang="en-US" sz="2400" kern="1200">
            <a:highlight>
              <a:srgbClr val="FFFF00"/>
            </a:highlight>
            <a:latin typeface="Arial" panose="020B0604020202020204" pitchFamily="34" charset="0"/>
            <a:cs typeface="Arial" panose="020B0604020202020204" pitchFamily="34" charset="0"/>
          </a:endParaRPr>
        </a:p>
        <a:p>
          <a:pPr marL="228600" lvl="1" indent="-228600" algn="l" defTabSz="1066800">
            <a:lnSpc>
              <a:spcPct val="90000"/>
            </a:lnSpc>
            <a:spcBef>
              <a:spcPct val="0"/>
            </a:spcBef>
            <a:spcAft>
              <a:spcPct val="15000"/>
            </a:spcAft>
            <a:buChar char="•"/>
          </a:pPr>
          <a:r>
            <a:rPr lang="en-US" sz="2400" kern="1200">
              <a:latin typeface="Arial" panose="020B0604020202020204" pitchFamily="34" charset="0"/>
              <a:cs typeface="Arial" panose="020B0604020202020204" pitchFamily="34" charset="0"/>
            </a:rPr>
            <a:t>Develop Purpose and Need Statement</a:t>
          </a:r>
        </a:p>
        <a:p>
          <a:pPr marL="228600" lvl="1" indent="-228600" algn="l" defTabSz="1066800">
            <a:lnSpc>
              <a:spcPct val="90000"/>
            </a:lnSpc>
            <a:spcBef>
              <a:spcPct val="0"/>
            </a:spcBef>
            <a:spcAft>
              <a:spcPct val="15000"/>
            </a:spcAft>
            <a:buChar char="•"/>
          </a:pPr>
          <a:r>
            <a:rPr lang="en-US" sz="2400" kern="1200">
              <a:latin typeface="Arial" panose="020B0604020202020204" pitchFamily="34" charset="0"/>
              <a:cs typeface="Arial" panose="020B0604020202020204" pitchFamily="34" charset="0"/>
            </a:rPr>
            <a:t>Develop Initial Alternative Strategies</a:t>
          </a:r>
        </a:p>
      </dsp:txBody>
      <dsp:txXfrm>
        <a:off x="97530" y="347689"/>
        <a:ext cx="2813505" cy="3803468"/>
      </dsp:txXfrm>
    </dsp:sp>
    <dsp:sp modelId="{B0ECFA6B-2C8C-4C4A-BD20-51C47EFBD5BA}">
      <dsp:nvSpPr>
        <dsp:cNvPr id="0" name=""/>
        <dsp:cNvSpPr/>
      </dsp:nvSpPr>
      <dsp:spPr>
        <a:xfrm>
          <a:off x="3297425" y="1878841"/>
          <a:ext cx="633576" cy="74116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466850">
            <a:lnSpc>
              <a:spcPct val="90000"/>
            </a:lnSpc>
            <a:spcBef>
              <a:spcPct val="0"/>
            </a:spcBef>
            <a:spcAft>
              <a:spcPct val="35000"/>
            </a:spcAft>
            <a:buNone/>
          </a:pPr>
          <a:endParaRPr lang="en-US" sz="3300" kern="1200">
            <a:latin typeface="Arial" panose="020B0604020202020204" pitchFamily="34" charset="0"/>
            <a:cs typeface="Arial" panose="020B0604020202020204" pitchFamily="34" charset="0"/>
          </a:endParaRPr>
        </a:p>
      </dsp:txBody>
      <dsp:txXfrm>
        <a:off x="3297425" y="2027074"/>
        <a:ext cx="443503" cy="444699"/>
      </dsp:txXfrm>
    </dsp:sp>
    <dsp:sp modelId="{3B8B5550-D10B-354F-ADC8-DF3EF7260DCE}">
      <dsp:nvSpPr>
        <dsp:cNvPr id="0" name=""/>
        <dsp:cNvSpPr/>
      </dsp:nvSpPr>
      <dsp:spPr>
        <a:xfrm>
          <a:off x="4193995" y="260157"/>
          <a:ext cx="2988569" cy="397853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t" anchorCtr="0">
          <a:noAutofit/>
        </a:bodyPr>
        <a:lstStyle/>
        <a:p>
          <a:pPr marL="0" lvl="0" indent="0" algn="ctr" defTabSz="1422400">
            <a:lnSpc>
              <a:spcPct val="90000"/>
            </a:lnSpc>
            <a:spcBef>
              <a:spcPct val="0"/>
            </a:spcBef>
            <a:spcAft>
              <a:spcPct val="35000"/>
            </a:spcAft>
            <a:buNone/>
          </a:pPr>
          <a:r>
            <a:rPr lang="en-US" sz="3200" kern="1200">
              <a:latin typeface="Arial" panose="020B0604020202020204" pitchFamily="34" charset="0"/>
              <a:cs typeface="Arial" panose="020B0604020202020204" pitchFamily="34" charset="0"/>
            </a:rPr>
            <a:t>Phase 2</a:t>
          </a:r>
        </a:p>
        <a:p>
          <a:pPr marL="228600" lvl="1" indent="-228600" algn="l" defTabSz="1066800">
            <a:lnSpc>
              <a:spcPct val="90000"/>
            </a:lnSpc>
            <a:spcBef>
              <a:spcPct val="0"/>
            </a:spcBef>
            <a:spcAft>
              <a:spcPct val="15000"/>
            </a:spcAft>
            <a:buChar char="•"/>
          </a:pPr>
          <a:r>
            <a:rPr lang="en-US" sz="2400" kern="1200">
              <a:latin typeface="Arial" panose="020B0604020202020204" pitchFamily="34" charset="0"/>
              <a:cs typeface="Arial" panose="020B0604020202020204" pitchFamily="34" charset="0"/>
            </a:rPr>
            <a:t>Screening Alternative Strategies</a:t>
          </a:r>
        </a:p>
        <a:p>
          <a:pPr marL="228600" lvl="1" indent="-228600" algn="l" defTabSz="1066800">
            <a:lnSpc>
              <a:spcPct val="90000"/>
            </a:lnSpc>
            <a:spcBef>
              <a:spcPct val="0"/>
            </a:spcBef>
            <a:spcAft>
              <a:spcPct val="15000"/>
            </a:spcAft>
            <a:buChar char="•"/>
          </a:pPr>
          <a:r>
            <a:rPr lang="en-US" sz="2400" kern="1200">
              <a:latin typeface="Arial" panose="020B0604020202020204" pitchFamily="34" charset="0"/>
              <a:cs typeface="Arial" panose="020B0604020202020204" pitchFamily="34" charset="0"/>
            </a:rPr>
            <a:t>Select Reduced Set of Alternative Strategies</a:t>
          </a:r>
        </a:p>
      </dsp:txBody>
      <dsp:txXfrm>
        <a:off x="4281527" y="347689"/>
        <a:ext cx="2813505" cy="3803468"/>
      </dsp:txXfrm>
    </dsp:sp>
    <dsp:sp modelId="{7795DE95-1CAD-D249-B288-0E9904AC5211}">
      <dsp:nvSpPr>
        <dsp:cNvPr id="0" name=""/>
        <dsp:cNvSpPr/>
      </dsp:nvSpPr>
      <dsp:spPr>
        <a:xfrm>
          <a:off x="7481422" y="1878841"/>
          <a:ext cx="633576" cy="74116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466850">
            <a:lnSpc>
              <a:spcPct val="90000"/>
            </a:lnSpc>
            <a:spcBef>
              <a:spcPct val="0"/>
            </a:spcBef>
            <a:spcAft>
              <a:spcPct val="35000"/>
            </a:spcAft>
            <a:buNone/>
          </a:pPr>
          <a:endParaRPr lang="en-US" sz="3300" kern="1200">
            <a:latin typeface="Arial" panose="020B0604020202020204" pitchFamily="34" charset="0"/>
            <a:cs typeface="Arial" panose="020B0604020202020204" pitchFamily="34" charset="0"/>
          </a:endParaRPr>
        </a:p>
      </dsp:txBody>
      <dsp:txXfrm>
        <a:off x="7481422" y="2027074"/>
        <a:ext cx="443503" cy="444699"/>
      </dsp:txXfrm>
    </dsp:sp>
    <dsp:sp modelId="{798F99A5-AE32-3440-9BBF-FA69B342F310}">
      <dsp:nvSpPr>
        <dsp:cNvPr id="0" name=""/>
        <dsp:cNvSpPr/>
      </dsp:nvSpPr>
      <dsp:spPr>
        <a:xfrm>
          <a:off x="8377992" y="260157"/>
          <a:ext cx="2988569" cy="397853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t" anchorCtr="0">
          <a:noAutofit/>
        </a:bodyPr>
        <a:lstStyle/>
        <a:p>
          <a:pPr marL="0" lvl="0" indent="0" algn="ctr" defTabSz="1422400">
            <a:lnSpc>
              <a:spcPct val="90000"/>
            </a:lnSpc>
            <a:spcBef>
              <a:spcPct val="0"/>
            </a:spcBef>
            <a:spcAft>
              <a:spcPct val="35000"/>
            </a:spcAft>
            <a:buNone/>
          </a:pPr>
          <a:r>
            <a:rPr lang="en-US" sz="3200" kern="1200">
              <a:latin typeface="Arial" panose="020B0604020202020204" pitchFamily="34" charset="0"/>
              <a:cs typeface="Arial" panose="020B0604020202020204" pitchFamily="34" charset="0"/>
            </a:rPr>
            <a:t>Phase 3</a:t>
          </a:r>
        </a:p>
        <a:p>
          <a:pPr marL="228600" lvl="1" indent="-228600" algn="l" defTabSz="1066800">
            <a:lnSpc>
              <a:spcPct val="90000"/>
            </a:lnSpc>
            <a:spcBef>
              <a:spcPct val="0"/>
            </a:spcBef>
            <a:spcAft>
              <a:spcPct val="15000"/>
            </a:spcAft>
            <a:buChar char="•"/>
          </a:pPr>
          <a:r>
            <a:rPr lang="en-US" sz="2400" kern="1200">
              <a:latin typeface="Arial" panose="020B0604020202020204" pitchFamily="34" charset="0"/>
              <a:cs typeface="Arial" panose="020B0604020202020204" pitchFamily="34" charset="0"/>
            </a:rPr>
            <a:t>Analysis of Reduced Set</a:t>
          </a:r>
        </a:p>
        <a:p>
          <a:pPr marL="228600" lvl="1" indent="-228600" algn="l" defTabSz="1066800">
            <a:lnSpc>
              <a:spcPct val="90000"/>
            </a:lnSpc>
            <a:spcBef>
              <a:spcPct val="0"/>
            </a:spcBef>
            <a:spcAft>
              <a:spcPct val="15000"/>
            </a:spcAft>
            <a:buChar char="•"/>
          </a:pPr>
          <a:r>
            <a:rPr lang="en-US" sz="2400" kern="1200">
              <a:latin typeface="Arial" panose="020B0604020202020204" pitchFamily="34" charset="0"/>
              <a:cs typeface="Arial" panose="020B0604020202020204" pitchFamily="34" charset="0"/>
            </a:rPr>
            <a:t>Recommend a Locally Preferred Strategy</a:t>
          </a:r>
        </a:p>
      </dsp:txBody>
      <dsp:txXfrm>
        <a:off x="8465524" y="347689"/>
        <a:ext cx="2813505" cy="38034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783F01-468C-43FC-9285-A00365CC45E0}">
      <dsp:nvSpPr>
        <dsp:cNvPr id="0" name=""/>
        <dsp:cNvSpPr/>
      </dsp:nvSpPr>
      <dsp:spPr>
        <a:xfrm>
          <a:off x="0" y="4411494"/>
          <a:ext cx="1579789" cy="965127"/>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355" tIns="241808" rIns="112355" bIns="241808" numCol="1" spcCol="1270" anchor="ctr" anchorCtr="0">
          <a:noAutofit/>
        </a:bodyPr>
        <a:lstStyle/>
        <a:p>
          <a:pPr marL="0" lvl="0" indent="0" algn="ctr" defTabSz="1511300">
            <a:lnSpc>
              <a:spcPct val="90000"/>
            </a:lnSpc>
            <a:spcBef>
              <a:spcPct val="0"/>
            </a:spcBef>
            <a:spcAft>
              <a:spcPct val="35000"/>
            </a:spcAft>
            <a:buNone/>
          </a:pPr>
          <a:r>
            <a:rPr lang="en-US" sz="3400" kern="1200"/>
            <a:t>Step 4</a:t>
          </a:r>
        </a:p>
      </dsp:txBody>
      <dsp:txXfrm>
        <a:off x="0" y="4411494"/>
        <a:ext cx="1579789" cy="965127"/>
      </dsp:txXfrm>
    </dsp:sp>
    <dsp:sp modelId="{FA3EB840-931D-4554-9402-DDFB5E6E6539}">
      <dsp:nvSpPr>
        <dsp:cNvPr id="0" name=""/>
        <dsp:cNvSpPr/>
      </dsp:nvSpPr>
      <dsp:spPr>
        <a:xfrm>
          <a:off x="1579789" y="4411494"/>
          <a:ext cx="4739367" cy="965127"/>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137" tIns="266700" rIns="96137" bIns="266700" numCol="1" spcCol="1270" anchor="ctr" anchorCtr="0">
          <a:noAutofit/>
        </a:bodyPr>
        <a:lstStyle/>
        <a:p>
          <a:pPr marL="0" lvl="0" indent="0" algn="l" defTabSz="933450">
            <a:lnSpc>
              <a:spcPct val="90000"/>
            </a:lnSpc>
            <a:spcBef>
              <a:spcPct val="0"/>
            </a:spcBef>
            <a:spcAft>
              <a:spcPct val="35000"/>
            </a:spcAft>
            <a:buNone/>
          </a:pPr>
          <a:r>
            <a:rPr lang="en-US" sz="2100" kern="1200"/>
            <a:t>Draft Final Report (Mar-Apr 2021)</a:t>
          </a:r>
        </a:p>
      </dsp:txBody>
      <dsp:txXfrm>
        <a:off x="1579789" y="4411494"/>
        <a:ext cx="4739367" cy="965127"/>
      </dsp:txXfrm>
    </dsp:sp>
    <dsp:sp modelId="{E2ABF432-9D10-427F-9937-E291DA70A5E4}">
      <dsp:nvSpPr>
        <dsp:cNvPr id="0" name=""/>
        <dsp:cNvSpPr/>
      </dsp:nvSpPr>
      <dsp:spPr>
        <a:xfrm rot="10800000">
          <a:off x="0" y="2941605"/>
          <a:ext cx="1579789" cy="1484365"/>
        </a:xfrm>
        <a:prstGeom prst="upArrowCallout">
          <a:avLst>
            <a:gd name="adj1" fmla="val 5000"/>
            <a:gd name="adj2" fmla="val 10000"/>
            <a:gd name="adj3" fmla="val 15000"/>
            <a:gd name="adj4" fmla="val 64977"/>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355" tIns="241808" rIns="112355" bIns="241808" numCol="1" spcCol="1270" anchor="ctr" anchorCtr="0">
          <a:noAutofit/>
        </a:bodyPr>
        <a:lstStyle/>
        <a:p>
          <a:pPr marL="0" lvl="0" indent="0" algn="ctr" defTabSz="1511300">
            <a:lnSpc>
              <a:spcPct val="90000"/>
            </a:lnSpc>
            <a:spcBef>
              <a:spcPct val="0"/>
            </a:spcBef>
            <a:spcAft>
              <a:spcPct val="35000"/>
            </a:spcAft>
            <a:buNone/>
          </a:pPr>
          <a:r>
            <a:rPr lang="en-US" sz="3400" kern="1200"/>
            <a:t>Step 3</a:t>
          </a:r>
        </a:p>
      </dsp:txBody>
      <dsp:txXfrm rot="-10800000">
        <a:off x="0" y="2941605"/>
        <a:ext cx="1579789" cy="964837"/>
      </dsp:txXfrm>
    </dsp:sp>
    <dsp:sp modelId="{7010CD56-EB7D-471F-9ADF-0E0045B3E074}">
      <dsp:nvSpPr>
        <dsp:cNvPr id="0" name=""/>
        <dsp:cNvSpPr/>
      </dsp:nvSpPr>
      <dsp:spPr>
        <a:xfrm>
          <a:off x="1579789" y="2941605"/>
          <a:ext cx="4739367" cy="964837"/>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137" tIns="266700" rIns="96137" bIns="266700" numCol="1" spcCol="1270" anchor="ctr" anchorCtr="0">
          <a:noAutofit/>
        </a:bodyPr>
        <a:lstStyle/>
        <a:p>
          <a:pPr marL="0" lvl="0" indent="0" algn="l" defTabSz="933450">
            <a:lnSpc>
              <a:spcPct val="90000"/>
            </a:lnSpc>
            <a:spcBef>
              <a:spcPct val="0"/>
            </a:spcBef>
            <a:spcAft>
              <a:spcPct val="35000"/>
            </a:spcAft>
            <a:buNone/>
          </a:pPr>
          <a:r>
            <a:rPr lang="en-US" sz="2100" kern="1200"/>
            <a:t>Alternatives Evaluation (Nov-Feb)</a:t>
          </a:r>
        </a:p>
      </dsp:txBody>
      <dsp:txXfrm>
        <a:off x="1579789" y="2941605"/>
        <a:ext cx="4739367" cy="964837"/>
      </dsp:txXfrm>
    </dsp:sp>
    <dsp:sp modelId="{03D9DD23-C5C6-42EA-B0BF-57C490141EFD}">
      <dsp:nvSpPr>
        <dsp:cNvPr id="0" name=""/>
        <dsp:cNvSpPr/>
      </dsp:nvSpPr>
      <dsp:spPr>
        <a:xfrm rot="10800000">
          <a:off x="0" y="1471717"/>
          <a:ext cx="1579789" cy="1484365"/>
        </a:xfrm>
        <a:prstGeom prst="upArrowCallout">
          <a:avLst>
            <a:gd name="adj1" fmla="val 5000"/>
            <a:gd name="adj2" fmla="val 10000"/>
            <a:gd name="adj3" fmla="val 15000"/>
            <a:gd name="adj4" fmla="val 64977"/>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355" tIns="241808" rIns="112355" bIns="241808" numCol="1" spcCol="1270" anchor="ctr" anchorCtr="0">
          <a:noAutofit/>
        </a:bodyPr>
        <a:lstStyle/>
        <a:p>
          <a:pPr marL="0" lvl="0" indent="0" algn="ctr" defTabSz="1511300">
            <a:lnSpc>
              <a:spcPct val="90000"/>
            </a:lnSpc>
            <a:spcBef>
              <a:spcPct val="0"/>
            </a:spcBef>
            <a:spcAft>
              <a:spcPct val="35000"/>
            </a:spcAft>
            <a:buNone/>
          </a:pPr>
          <a:r>
            <a:rPr lang="en-US" sz="3400" kern="1200"/>
            <a:t>Step 2</a:t>
          </a:r>
        </a:p>
      </dsp:txBody>
      <dsp:txXfrm rot="-10800000">
        <a:off x="0" y="1471717"/>
        <a:ext cx="1579789" cy="964837"/>
      </dsp:txXfrm>
    </dsp:sp>
    <dsp:sp modelId="{CC57053C-1F3E-4C04-BE2C-2530E1BAC236}">
      <dsp:nvSpPr>
        <dsp:cNvPr id="0" name=""/>
        <dsp:cNvSpPr/>
      </dsp:nvSpPr>
      <dsp:spPr>
        <a:xfrm>
          <a:off x="1579789" y="1471717"/>
          <a:ext cx="4739367" cy="964837"/>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137" tIns="266700" rIns="96137" bIns="266700" numCol="1" spcCol="1270" anchor="ctr" anchorCtr="0">
          <a:noAutofit/>
        </a:bodyPr>
        <a:lstStyle/>
        <a:p>
          <a:pPr marL="0" lvl="0" indent="0" algn="l" defTabSz="933450">
            <a:lnSpc>
              <a:spcPct val="90000"/>
            </a:lnSpc>
            <a:spcBef>
              <a:spcPct val="0"/>
            </a:spcBef>
            <a:spcAft>
              <a:spcPct val="35000"/>
            </a:spcAft>
            <a:buNone/>
          </a:pPr>
          <a:r>
            <a:rPr lang="en-US" sz="2100" kern="1200"/>
            <a:t>Alternatives Development (Jul-Oct 2020)</a:t>
          </a:r>
        </a:p>
      </dsp:txBody>
      <dsp:txXfrm>
        <a:off x="1579789" y="1471717"/>
        <a:ext cx="4739367" cy="964837"/>
      </dsp:txXfrm>
    </dsp:sp>
    <dsp:sp modelId="{71A0D20B-47CB-463F-BABE-BCCA7339543B}">
      <dsp:nvSpPr>
        <dsp:cNvPr id="0" name=""/>
        <dsp:cNvSpPr/>
      </dsp:nvSpPr>
      <dsp:spPr>
        <a:xfrm rot="10800000">
          <a:off x="0" y="1828"/>
          <a:ext cx="1579789" cy="1484365"/>
        </a:xfrm>
        <a:prstGeom prst="upArrowCallout">
          <a:avLst>
            <a:gd name="adj1" fmla="val 5000"/>
            <a:gd name="adj2" fmla="val 10000"/>
            <a:gd name="adj3" fmla="val 15000"/>
            <a:gd name="adj4" fmla="val 64977"/>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355" tIns="241808" rIns="112355" bIns="241808" numCol="1" spcCol="1270" anchor="ctr" anchorCtr="0">
          <a:noAutofit/>
        </a:bodyPr>
        <a:lstStyle/>
        <a:p>
          <a:pPr marL="0" lvl="0" indent="0" algn="ctr" defTabSz="1511300">
            <a:lnSpc>
              <a:spcPct val="90000"/>
            </a:lnSpc>
            <a:spcBef>
              <a:spcPct val="0"/>
            </a:spcBef>
            <a:spcAft>
              <a:spcPct val="35000"/>
            </a:spcAft>
            <a:buNone/>
          </a:pPr>
          <a:r>
            <a:rPr lang="en-US" sz="3400" kern="1200" dirty="0"/>
            <a:t>Step 1</a:t>
          </a:r>
        </a:p>
      </dsp:txBody>
      <dsp:txXfrm rot="-10800000">
        <a:off x="0" y="1828"/>
        <a:ext cx="1579789" cy="964837"/>
      </dsp:txXfrm>
    </dsp:sp>
    <dsp:sp modelId="{6EBB0419-F005-4B6E-AA09-E215F895D8EB}">
      <dsp:nvSpPr>
        <dsp:cNvPr id="0" name=""/>
        <dsp:cNvSpPr/>
      </dsp:nvSpPr>
      <dsp:spPr>
        <a:xfrm>
          <a:off x="1579789" y="0"/>
          <a:ext cx="4739367" cy="964837"/>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137" tIns="266700" rIns="96137" bIns="266700" numCol="1" spcCol="1270" anchor="ctr" anchorCtr="0">
          <a:noAutofit/>
        </a:bodyPr>
        <a:lstStyle/>
        <a:p>
          <a:pPr marL="0" lvl="0" indent="0" algn="l" defTabSz="933450">
            <a:lnSpc>
              <a:spcPct val="90000"/>
            </a:lnSpc>
            <a:spcBef>
              <a:spcPct val="0"/>
            </a:spcBef>
            <a:spcAft>
              <a:spcPct val="35000"/>
            </a:spcAft>
            <a:buNone/>
          </a:pPr>
          <a:r>
            <a:rPr lang="en-US" sz="2100" kern="1200" dirty="0"/>
            <a:t>Purpose and Need (Mar–Jun 2020)</a:t>
          </a:r>
        </a:p>
      </dsp:txBody>
      <dsp:txXfrm>
        <a:off x="1579789" y="0"/>
        <a:ext cx="4739367" cy="964837"/>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976B5BE-2B1D-4F9B-A153-D0A94C7574AA}"/>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D42C12F-AC53-4C10-AEA5-268C6B16B14B}"/>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79683463-3BF7-4D52-8A97-EDEE1AF51099}" type="datetimeFigureOut">
              <a:rPr lang="en-US" smtClean="0"/>
              <a:t>10/23/2020</a:t>
            </a:fld>
            <a:endParaRPr lang="en-US"/>
          </a:p>
        </p:txBody>
      </p:sp>
      <p:sp>
        <p:nvSpPr>
          <p:cNvPr id="4" name="Footer Placeholder 3">
            <a:extLst>
              <a:ext uri="{FF2B5EF4-FFF2-40B4-BE49-F238E27FC236}">
                <a16:creationId xmlns:a16="http://schemas.microsoft.com/office/drawing/2014/main" id="{AE826595-F801-40D8-A7C5-EE19A6DC0B72}"/>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BF5321E-D0E7-4783-9133-C99DEAB15E22}"/>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EDA7D6F6-0EF8-41BC-8CDC-1ABB0C564DA2}" type="slidenum">
              <a:rPr lang="en-US" smtClean="0"/>
              <a:t>‹#›</a:t>
            </a:fld>
            <a:endParaRPr lang="en-US"/>
          </a:p>
        </p:txBody>
      </p:sp>
    </p:spTree>
    <p:extLst>
      <p:ext uri="{BB962C8B-B14F-4D97-AF65-F5344CB8AC3E}">
        <p14:creationId xmlns:p14="http://schemas.microsoft.com/office/powerpoint/2010/main" val="23001852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fld id="{E563C986-4BC9-4424-80EB-F9AA28A398E2}" type="datetimeFigureOut">
              <a:rPr lang="en-US" smtClean="0"/>
              <a:t>10/23/2020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0C60A83-F151-428A-A4E1-68EDC61C88A8}" type="slidenum">
              <a:rPr lang="en-US" smtClean="0"/>
              <a:t>‹#›</a:t>
            </a:fld>
            <a:endParaRPr lang="en-US"/>
          </a:p>
        </p:txBody>
      </p:sp>
    </p:spTree>
    <p:extLst>
      <p:ext uri="{BB962C8B-B14F-4D97-AF65-F5344CB8AC3E}">
        <p14:creationId xmlns:p14="http://schemas.microsoft.com/office/powerpoint/2010/main" val="1686198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5B56B9-487F-D746-82F7-C47BF21AEF15}" type="slidenum">
              <a:rPr lang="en-US" smtClean="0"/>
              <a:t>1</a:t>
            </a:fld>
            <a:endParaRPr lang="en-US"/>
          </a:p>
        </p:txBody>
      </p:sp>
    </p:spTree>
    <p:extLst>
      <p:ext uri="{BB962C8B-B14F-4D97-AF65-F5344CB8AC3E}">
        <p14:creationId xmlns:p14="http://schemas.microsoft.com/office/powerpoint/2010/main" val="4159623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5B56B9-487F-D746-82F7-C47BF21AEF15}" type="slidenum">
              <a:rPr lang="en-US" smtClean="0"/>
              <a:t>3</a:t>
            </a:fld>
            <a:endParaRPr lang="en-US"/>
          </a:p>
        </p:txBody>
      </p:sp>
    </p:spTree>
    <p:extLst>
      <p:ext uri="{BB962C8B-B14F-4D97-AF65-F5344CB8AC3E}">
        <p14:creationId xmlns:p14="http://schemas.microsoft.com/office/powerpoint/2010/main" val="36802783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endParaRPr lang="en-US">
              <a:cs typeface="Calibri"/>
            </a:endParaRPr>
          </a:p>
          <a:p>
            <a:r>
              <a:rPr lang="en-US">
                <a:cs typeface="Calibri"/>
              </a:rPr>
              <a:t>  </a:t>
            </a:r>
          </a:p>
        </p:txBody>
      </p:sp>
      <p:sp>
        <p:nvSpPr>
          <p:cNvPr id="4" name="Slide Number Placeholder 3"/>
          <p:cNvSpPr>
            <a:spLocks noGrp="1"/>
          </p:cNvSpPr>
          <p:nvPr>
            <p:ph type="sldNum" sz="quarter" idx="5"/>
          </p:nvPr>
        </p:nvSpPr>
        <p:spPr/>
        <p:txBody>
          <a:bodyPr/>
          <a:lstStyle/>
          <a:p>
            <a:fld id="{20C60A83-F151-428A-A4E1-68EDC61C88A8}" type="slidenum">
              <a:rPr lang="en-US" smtClean="0"/>
              <a:t>4</a:t>
            </a:fld>
            <a:endParaRPr lang="en-US"/>
          </a:p>
        </p:txBody>
      </p:sp>
    </p:spTree>
    <p:extLst>
      <p:ext uri="{BB962C8B-B14F-4D97-AF65-F5344CB8AC3E}">
        <p14:creationId xmlns:p14="http://schemas.microsoft.com/office/powerpoint/2010/main" val="5598970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So now I will be providing an overview of the Bus Rapid Transit on Freeways Study.  </a:t>
            </a:r>
            <a:endParaRPr lang="en-US" sz="1200" b="0" baseline="0" dirty="0"/>
          </a:p>
          <a:p>
            <a:endParaRPr lang="en-US" dirty="0"/>
          </a:p>
        </p:txBody>
      </p:sp>
      <p:sp>
        <p:nvSpPr>
          <p:cNvPr id="4" name="Slide Number Placeholder 3"/>
          <p:cNvSpPr>
            <a:spLocks noGrp="1"/>
          </p:cNvSpPr>
          <p:nvPr>
            <p:ph type="sldNum" sz="quarter" idx="10"/>
          </p:nvPr>
        </p:nvSpPr>
        <p:spPr/>
        <p:txBody>
          <a:bodyPr/>
          <a:lstStyle/>
          <a:p>
            <a:fld id="{E36C5A3F-F6A4-4D91-9056-CD3CDFFC62F2}" type="slidenum">
              <a:rPr lang="en-US" smtClean="0"/>
              <a:t>5</a:t>
            </a:fld>
            <a:endParaRPr lang="en-US"/>
          </a:p>
        </p:txBody>
      </p:sp>
    </p:spTree>
    <p:extLst>
      <p:ext uri="{BB962C8B-B14F-4D97-AF65-F5344CB8AC3E}">
        <p14:creationId xmlns:p14="http://schemas.microsoft.com/office/powerpoint/2010/main" val="18156601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off, what is freeway Bus Rapid</a:t>
            </a:r>
            <a:r>
              <a:rPr lang="en-US" baseline="0" dirty="0"/>
              <a:t> Transit (BRT) service?</a:t>
            </a:r>
          </a:p>
          <a:p>
            <a:pPr marL="0">
              <a:buNone/>
            </a:pPr>
            <a:r>
              <a:rPr lang="en-US" baseline="0" dirty="0"/>
              <a:t>Freeway BRT is … </a:t>
            </a:r>
            <a:r>
              <a:rPr lang="en-US" sz="1200" dirty="0"/>
              <a:t>Express bus service that travels mostly on the freeways, taking advantage of carpool lanes, express lanes/toll lanes or even shoulder lanes to serve key destinations. </a:t>
            </a:r>
          </a:p>
          <a:p>
            <a:pPr marL="0">
              <a:buNone/>
            </a:pPr>
            <a:r>
              <a:rPr lang="en-US" sz="1200" dirty="0"/>
              <a:t>Stations can be on or near the freeway and connect to key destinations using local bus service and shuttles.</a:t>
            </a:r>
          </a:p>
          <a:p>
            <a:endParaRPr lang="en-US" baseline="0" dirty="0"/>
          </a:p>
          <a:p>
            <a:endParaRPr lang="en-US" dirty="0"/>
          </a:p>
        </p:txBody>
      </p:sp>
      <p:sp>
        <p:nvSpPr>
          <p:cNvPr id="4" name="Slide Number Placeholder 3"/>
          <p:cNvSpPr>
            <a:spLocks noGrp="1"/>
          </p:cNvSpPr>
          <p:nvPr>
            <p:ph type="sldNum" sz="quarter" idx="5"/>
          </p:nvPr>
        </p:nvSpPr>
        <p:spPr/>
        <p:txBody>
          <a:bodyPr/>
          <a:lstStyle/>
          <a:p>
            <a:fld id="{20C60A83-F151-428A-A4E1-68EDC61C88A8}" type="slidenum">
              <a:rPr lang="en-US" smtClean="0"/>
              <a:t>6</a:t>
            </a:fld>
            <a:endParaRPr lang="en-US"/>
          </a:p>
        </p:txBody>
      </p:sp>
    </p:spTree>
    <p:extLst>
      <p:ext uri="{BB962C8B-B14F-4D97-AF65-F5344CB8AC3E}">
        <p14:creationId xmlns:p14="http://schemas.microsoft.com/office/powerpoint/2010/main" val="10866917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Prior to this study,</a:t>
            </a:r>
            <a:r>
              <a:rPr lang="en-US" baseline="0" dirty="0"/>
              <a:t> a number of studies have analyzed how to best utilize the freeway network to move as many people around the county as efficiently as possible. And specifically how to make the High Occupancy Vehicle (HOV) lanes work as well as they can. -- O</a:t>
            </a:r>
            <a:r>
              <a:rPr lang="en-US" dirty="0"/>
              <a:t>ne aspect of this is</a:t>
            </a:r>
            <a:r>
              <a:rPr lang="en-US" baseline="0" dirty="0"/>
              <a:t> </a:t>
            </a:r>
            <a:r>
              <a:rPr lang="en-US" dirty="0"/>
              <a:t>to</a:t>
            </a:r>
            <a:r>
              <a:rPr lang="en-US" baseline="0" dirty="0"/>
              <a:t> ensure that the HOV lanes can also serve as bus transit lanes – and provide bus riders with express service to various parts of the county. </a:t>
            </a:r>
          </a:p>
          <a:p>
            <a:endParaRPr lang="en-US" baseline="0" dirty="0"/>
          </a:p>
          <a:p>
            <a:r>
              <a:rPr lang="en-US" baseline="0" dirty="0"/>
              <a:t>The study focuses on two specific freeway corridors which have demonstrated strong travel demand for both car trips and transit trips. OCTA evaluated several of the major freeways in Orange County and the I-5 and SR-55 ranked the highest in potential to attract riders. The study area focuses on the I-5 from the Fullerton Park and Ride to the Laguna Niguel/Mission Viejo Metrolink station and the SR-55 from the Santa Ana Regional Transit Center to Hoag Hospital in Newport Beach</a:t>
            </a:r>
          </a:p>
          <a:p>
            <a:endParaRPr lang="en-US" baseline="0" dirty="0"/>
          </a:p>
          <a:p>
            <a:r>
              <a:rPr lang="en-US" baseline="0" dirty="0"/>
              <a:t>The main objective of the study is to develop conceptual routes for each of these corridors and to identify any needed infrastructure for these routes, such as new ramps or new stations.</a:t>
            </a:r>
          </a:p>
          <a:p>
            <a:endParaRPr lang="en-US" baseline="0" dirty="0"/>
          </a:p>
          <a:p>
            <a:r>
              <a:rPr lang="en-US" baseline="0" dirty="0"/>
              <a:t>It’s also worth noting…</a:t>
            </a:r>
          </a:p>
          <a:p>
            <a:r>
              <a:rPr lang="en-US" baseline="0" dirty="0"/>
              <a:t>that two thirds of the county’s population live within a 3-mile radius of these corridors and could potentially use these services, and that express bus service on freeways has proven to work well in counties with both urban and suburban areas – very similar to Orange County.</a:t>
            </a:r>
          </a:p>
          <a:p>
            <a:endParaRPr lang="en-US" baseline="0" dirty="0"/>
          </a:p>
          <a:p>
            <a:endParaRPr lang="en-US" dirty="0"/>
          </a:p>
        </p:txBody>
      </p:sp>
      <p:sp>
        <p:nvSpPr>
          <p:cNvPr id="4" name="Slide Number Placeholder 3"/>
          <p:cNvSpPr>
            <a:spLocks noGrp="1"/>
          </p:cNvSpPr>
          <p:nvPr>
            <p:ph type="sldNum" sz="quarter" idx="5"/>
          </p:nvPr>
        </p:nvSpPr>
        <p:spPr/>
        <p:txBody>
          <a:bodyPr/>
          <a:lstStyle/>
          <a:p>
            <a:fld id="{20C60A83-F151-428A-A4E1-68EDC61C88A8}" type="slidenum">
              <a:rPr lang="en-US" smtClean="0"/>
              <a:t>7</a:t>
            </a:fld>
            <a:endParaRPr lang="en-US"/>
          </a:p>
        </p:txBody>
      </p:sp>
    </p:spTree>
    <p:extLst>
      <p:ext uri="{BB962C8B-B14F-4D97-AF65-F5344CB8AC3E}">
        <p14:creationId xmlns:p14="http://schemas.microsoft.com/office/powerpoint/2010/main" val="2243852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four distinct steps in this study:</a:t>
            </a:r>
          </a:p>
          <a:p>
            <a:pPr marL="171450" indent="-171450" algn="l">
              <a:buFont typeface="Arial" panose="020B0604020202020204" pitchFamily="34" charset="0"/>
              <a:buChar char="•"/>
            </a:pPr>
            <a:r>
              <a:rPr lang="en-US" dirty="0"/>
              <a:t>Purpose</a:t>
            </a:r>
            <a:r>
              <a:rPr lang="en-US" baseline="0" dirty="0"/>
              <a:t> and Need – in this step we review prior studies, analyze existing conditions, and identify needs, goals and objectives.</a:t>
            </a:r>
          </a:p>
          <a:p>
            <a:pPr marL="171450" indent="-171450" algn="l">
              <a:buFont typeface="Arial" panose="020B0604020202020204" pitchFamily="34" charset="0"/>
              <a:buChar char="•"/>
            </a:pPr>
            <a:r>
              <a:rPr lang="en-US" baseline="0" dirty="0"/>
              <a:t>The next step, which is what we are in right now, is the Alternatives Development. Based on the analysis from Step 1 we start to layout conceptual routes and stop locations and begin talking with the cities, public and stakeholders to identify possible constraints and receive other comments.</a:t>
            </a:r>
          </a:p>
          <a:p>
            <a:pPr marL="171450" indent="-171450" algn="l">
              <a:buFont typeface="Arial" panose="020B0604020202020204" pitchFamily="34" charset="0"/>
              <a:buChar char="•"/>
            </a:pPr>
            <a:r>
              <a:rPr lang="en-US" baseline="0" dirty="0"/>
              <a:t>The third step is Alternatives Evaluation in which we develop cost estimates and ridership estimates to see which concepts perform the best.</a:t>
            </a:r>
          </a:p>
          <a:p>
            <a:pPr marL="171450" indent="-171450" algn="l">
              <a:buFont typeface="Arial" panose="020B0604020202020204" pitchFamily="34" charset="0"/>
              <a:buChar char="•"/>
            </a:pPr>
            <a:r>
              <a:rPr lang="en-US" baseline="0" dirty="0"/>
              <a:t>Finally we summarize this information in a Draft Final Report and make it available for review and comment – (and present the results to the OCTA transit committee and Board.)</a:t>
            </a:r>
            <a:endParaRPr lang="en-US" dirty="0"/>
          </a:p>
          <a:p>
            <a:endParaRPr lang="en-US" dirty="0"/>
          </a:p>
        </p:txBody>
      </p:sp>
      <p:sp>
        <p:nvSpPr>
          <p:cNvPr id="4" name="Slide Number Placeholder 3"/>
          <p:cNvSpPr>
            <a:spLocks noGrp="1"/>
          </p:cNvSpPr>
          <p:nvPr>
            <p:ph type="sldNum" sz="quarter" idx="5"/>
          </p:nvPr>
        </p:nvSpPr>
        <p:spPr/>
        <p:txBody>
          <a:bodyPr/>
          <a:lstStyle/>
          <a:p>
            <a:fld id="{20C60A83-F151-428A-A4E1-68EDC61C88A8}" type="slidenum">
              <a:rPr lang="en-US" smtClean="0"/>
              <a:t>8</a:t>
            </a:fld>
            <a:endParaRPr lang="en-US"/>
          </a:p>
        </p:txBody>
      </p:sp>
    </p:spTree>
    <p:extLst>
      <p:ext uri="{BB962C8B-B14F-4D97-AF65-F5344CB8AC3E}">
        <p14:creationId xmlns:p14="http://schemas.microsoft.com/office/powerpoint/2010/main" val="30387438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0" kern="1200" dirty="0">
                <a:solidFill>
                  <a:schemeClr val="tx1"/>
                </a:solidFill>
                <a:effectLst/>
                <a:latin typeface="+mn-lt"/>
                <a:ea typeface="+mn-ea"/>
                <a:cs typeface="+mn-cs"/>
              </a:rPr>
              <a:t>For this study we also have an online survey you can take at Freeway Bus Survey .com.</a:t>
            </a:r>
          </a:p>
          <a:p>
            <a:pPr lvl="0" fontAlgn="base"/>
            <a:endParaRPr lang="en-US" sz="1200" b="0" kern="1200" dirty="0">
              <a:solidFill>
                <a:schemeClr val="tx1"/>
              </a:solidFill>
              <a:effectLst/>
              <a:latin typeface="+mn-lt"/>
              <a:ea typeface="+mn-ea"/>
              <a:cs typeface="+mn-cs"/>
            </a:endParaRPr>
          </a:p>
          <a:p>
            <a:pPr lvl="0" fontAlgn="base"/>
            <a:r>
              <a:rPr lang="en-US" sz="1200" b="0" kern="1200" dirty="0">
                <a:solidFill>
                  <a:schemeClr val="tx1"/>
                </a:solidFill>
                <a:effectLst/>
                <a:latin typeface="+mn-lt"/>
                <a:ea typeface="+mn-ea"/>
                <a:cs typeface="+mn-cs"/>
              </a:rPr>
              <a:t>The survey will be open until Nov. 16 so please feel free to share with your neighbors and communities. ​</a:t>
            </a:r>
          </a:p>
          <a:p>
            <a:pPr lvl="0" fontAlgn="base"/>
            <a:endParaRPr lang="en-US" sz="1200" b="0" kern="1200" dirty="0">
              <a:solidFill>
                <a:schemeClr val="tx1"/>
              </a:solidFill>
              <a:effectLst/>
              <a:latin typeface="+mn-lt"/>
              <a:ea typeface="+mn-ea"/>
              <a:cs typeface="+mn-cs"/>
            </a:endParaRPr>
          </a:p>
          <a:p>
            <a:pPr lvl="0" fontAlgn="base"/>
            <a:r>
              <a:rPr lang="en-US" sz="1200" b="0" kern="1200" dirty="0">
                <a:solidFill>
                  <a:schemeClr val="tx1"/>
                </a:solidFill>
                <a:effectLst/>
                <a:latin typeface="+mn-lt"/>
                <a:ea typeface="+mn-ea"/>
                <a:cs typeface="+mn-cs"/>
              </a:rPr>
              <a:t>We also have a hotline number and to learn more about he study, please visit octa.net/</a:t>
            </a:r>
            <a:r>
              <a:rPr lang="en-US" sz="1200" b="0" kern="1200" dirty="0" err="1">
                <a:solidFill>
                  <a:schemeClr val="tx1"/>
                </a:solidFill>
                <a:effectLst/>
                <a:latin typeface="+mn-lt"/>
                <a:ea typeface="+mn-ea"/>
                <a:cs typeface="+mn-cs"/>
              </a:rPr>
              <a:t>FreewayBRT</a:t>
            </a:r>
            <a:r>
              <a:rPr lang="en-US" sz="1200" b="0" kern="1200" dirty="0">
                <a:solidFill>
                  <a:schemeClr val="tx1"/>
                </a:solidFill>
                <a:effectLst/>
                <a:latin typeface="+mn-lt"/>
                <a:ea typeface="+mn-ea"/>
                <a:cs typeface="+mn-cs"/>
              </a:rPr>
              <a:t> </a:t>
            </a:r>
          </a:p>
          <a:p>
            <a:pPr lvl="0"/>
            <a:endParaRPr lang="en-US" sz="1200" b="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Jared will be sending out all of the stay involved information for both this study and the South County study in case you are interested in taking the surveys and sharing it with others.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That concludes my presentation. Thank you. </a:t>
            </a:r>
            <a:endParaRPr lang="en-US" dirty="0"/>
          </a:p>
        </p:txBody>
      </p:sp>
      <p:sp>
        <p:nvSpPr>
          <p:cNvPr id="4" name="Slide Number Placeholder 3"/>
          <p:cNvSpPr>
            <a:spLocks noGrp="1"/>
          </p:cNvSpPr>
          <p:nvPr>
            <p:ph type="sldNum" sz="quarter" idx="5"/>
          </p:nvPr>
        </p:nvSpPr>
        <p:spPr/>
        <p:txBody>
          <a:bodyPr/>
          <a:lstStyle/>
          <a:p>
            <a:fld id="{20C60A83-F151-428A-A4E1-68EDC61C88A8}" type="slidenum">
              <a:rPr lang="en-US" smtClean="0"/>
              <a:t>9</a:t>
            </a:fld>
            <a:endParaRPr lang="en-US"/>
          </a:p>
        </p:txBody>
      </p:sp>
    </p:spTree>
    <p:extLst>
      <p:ext uri="{BB962C8B-B14F-4D97-AF65-F5344CB8AC3E}">
        <p14:creationId xmlns:p14="http://schemas.microsoft.com/office/powerpoint/2010/main" val="35476803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838200" y="1122363"/>
            <a:ext cx="10515600" cy="2387600"/>
          </a:xfrm>
        </p:spPr>
        <p:txBody>
          <a:bodyPr anchor="b"/>
          <a:lstStyle>
            <a:lvl1pPr algn="ctr">
              <a:defRPr sz="6000">
                <a:solidFill>
                  <a:srgbClr val="595959"/>
                </a:solidFill>
                <a:latin typeface="Arial" charset="0"/>
                <a:ea typeface="Arial" charset="0"/>
                <a:cs typeface="Arial" charset="0"/>
              </a:defRPr>
            </a:lvl1pPr>
          </a:lstStyle>
          <a:p>
            <a:r>
              <a:rPr lang="en-US"/>
              <a:t>Click to edit Master title style</a:t>
            </a:r>
          </a:p>
        </p:txBody>
      </p:sp>
      <p:sp>
        <p:nvSpPr>
          <p:cNvPr id="3" name="Subtitle 2"/>
          <p:cNvSpPr>
            <a:spLocks noGrp="1"/>
          </p:cNvSpPr>
          <p:nvPr>
            <p:ph type="subTitle" idx="1"/>
          </p:nvPr>
        </p:nvSpPr>
        <p:spPr>
          <a:xfrm>
            <a:off x="838200" y="3602038"/>
            <a:ext cx="10515600" cy="1655762"/>
          </a:xfrm>
        </p:spPr>
        <p:txBody>
          <a:bodyPr/>
          <a:lstStyle>
            <a:lvl1pPr marL="0" indent="0" algn="ctr">
              <a:lnSpc>
                <a:spcPct val="100000"/>
              </a:lnSpc>
              <a:spcBef>
                <a:spcPts val="0"/>
              </a:spcBef>
              <a:buNone/>
              <a:defRPr sz="2400">
                <a:solidFill>
                  <a:srgbClr val="1E619F"/>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967067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Large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391885" y="2"/>
            <a:ext cx="11376561" cy="997526"/>
          </a:xfrm>
        </p:spPr>
        <p:txBody>
          <a:bodyPr wrap="none"/>
          <a:lstStyle>
            <a:lvl1pPr>
              <a:defRPr>
                <a:solidFill>
                  <a:schemeClr val="bg1"/>
                </a:solidFill>
                <a:latin typeface="Arial" charset="0"/>
                <a:ea typeface="Arial" charset="0"/>
                <a:cs typeface="Arial" charset="0"/>
              </a:defRPr>
            </a:lvl1pPr>
          </a:lstStyle>
          <a:p>
            <a:r>
              <a:rPr lang="en-US"/>
              <a:t>Click to edit Master title style</a:t>
            </a:r>
          </a:p>
        </p:txBody>
      </p:sp>
      <p:sp>
        <p:nvSpPr>
          <p:cNvPr id="4" name="Rectangle 3"/>
          <p:cNvSpPr/>
          <p:nvPr userDrawn="1"/>
        </p:nvSpPr>
        <p:spPr>
          <a:xfrm>
            <a:off x="0" y="2394722"/>
            <a:ext cx="12192000" cy="43582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91886" y="1253331"/>
            <a:ext cx="11376560" cy="4874338"/>
          </a:xfrm>
        </p:spPr>
        <p:txBody>
          <a:bodyPr/>
          <a:lstStyle>
            <a:lvl1pPr>
              <a:defRPr>
                <a:solidFill>
                  <a:srgbClr val="595959"/>
                </a:solidFill>
                <a:latin typeface="Arial" charset="0"/>
                <a:ea typeface="Arial" charset="0"/>
                <a:cs typeface="Arial" charset="0"/>
              </a:defRPr>
            </a:lvl1pPr>
            <a:lvl2pPr>
              <a:defRPr>
                <a:solidFill>
                  <a:srgbClr val="595959"/>
                </a:solidFill>
                <a:latin typeface="Arial" charset="0"/>
                <a:ea typeface="Arial" charset="0"/>
                <a:cs typeface="Arial" charset="0"/>
              </a:defRPr>
            </a:lvl2pPr>
            <a:lvl3pPr>
              <a:defRPr>
                <a:solidFill>
                  <a:srgbClr val="595959"/>
                </a:solidFill>
                <a:latin typeface="Arial" charset="0"/>
                <a:ea typeface="Arial" charset="0"/>
                <a:cs typeface="Arial" charset="0"/>
              </a:defRPr>
            </a:lvl3pPr>
            <a:lvl4pPr>
              <a:defRPr>
                <a:solidFill>
                  <a:srgbClr val="595959"/>
                </a:solidFill>
                <a:latin typeface="Arial" charset="0"/>
                <a:ea typeface="Arial" charset="0"/>
                <a:cs typeface="Arial" charset="0"/>
              </a:defRPr>
            </a:lvl4pPr>
            <a:lvl5pPr>
              <a:defRPr>
                <a:solidFill>
                  <a:srgbClr val="595959"/>
                </a:solidFill>
                <a:latin typeface="Arial" charset="0"/>
                <a:ea typeface="Arial" charset="0"/>
                <a:cs typeface="Arial" charset="0"/>
              </a:defRPr>
            </a:lvl5pPr>
          </a:lstStyle>
          <a:p>
            <a:pPr lvl="0"/>
            <a:r>
              <a:rPr lang="en-US"/>
              <a:t>Edit Master text styles</a:t>
            </a:r>
          </a:p>
          <a:p>
            <a:pPr lvl="1"/>
            <a:r>
              <a:rPr lang="en-US"/>
              <a:t>Second level</a:t>
            </a:r>
          </a:p>
        </p:txBody>
      </p:sp>
      <p:sp>
        <p:nvSpPr>
          <p:cNvPr id="6" name="Slide Number Placeholder 5"/>
          <p:cNvSpPr>
            <a:spLocks noGrp="1"/>
          </p:cNvSpPr>
          <p:nvPr>
            <p:ph type="sldNum" sz="quarter" idx="12"/>
          </p:nvPr>
        </p:nvSpPr>
        <p:spPr>
          <a:xfrm>
            <a:off x="11186556" y="6127669"/>
            <a:ext cx="843148" cy="593806"/>
          </a:xfrm>
          <a:prstGeom prst="rect">
            <a:avLst/>
          </a:prstGeom>
        </p:spPr>
        <p:txBody>
          <a:bodyPr anchor="ctr" anchorCtr="1"/>
          <a:lstStyle>
            <a:lvl1pPr>
              <a:defRPr sz="2200">
                <a:solidFill>
                  <a:srgbClr val="595959"/>
                </a:solidFill>
                <a:latin typeface="Arial" charset="0"/>
                <a:ea typeface="Arial" charset="0"/>
                <a:cs typeface="Arial" charset="0"/>
              </a:defRPr>
            </a:lvl1pPr>
          </a:lstStyle>
          <a:p>
            <a:fld id="{8F88728A-9E54-1B4F-A83C-486C5BF59F16}" type="slidenum">
              <a:rPr lang="en-US" smtClean="0"/>
              <a:pPr/>
              <a:t>‹#›</a:t>
            </a:fld>
            <a:endParaRPr lang="en-US"/>
          </a:p>
        </p:txBody>
      </p:sp>
    </p:spTree>
    <p:extLst>
      <p:ext uri="{BB962C8B-B14F-4D97-AF65-F5344CB8AC3E}">
        <p14:creationId xmlns:p14="http://schemas.microsoft.com/office/powerpoint/2010/main" val="378297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Section Header">
    <p:spTree>
      <p:nvGrpSpPr>
        <p:cNvPr id="1" name=""/>
        <p:cNvGrpSpPr/>
        <p:nvPr/>
      </p:nvGrpSpPr>
      <p:grpSpPr>
        <a:xfrm>
          <a:off x="0" y="0"/>
          <a:ext cx="0" cy="0"/>
          <a:chOff x="0" y="0"/>
          <a:chExt cx="0" cy="0"/>
        </a:xfrm>
      </p:grpSpPr>
      <p:sp>
        <p:nvSpPr>
          <p:cNvPr id="18" name="Rectangle 17"/>
          <p:cNvSpPr/>
          <p:nvPr userDrawn="1"/>
        </p:nvSpPr>
        <p:spPr>
          <a:xfrm>
            <a:off x="3" y="3270326"/>
            <a:ext cx="12187691" cy="2877217"/>
          </a:xfrm>
          <a:prstGeom prst="rect">
            <a:avLst/>
          </a:prstGeom>
          <a:solidFill>
            <a:srgbClr val="ECDF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Rectangle 18"/>
          <p:cNvSpPr/>
          <p:nvPr userDrawn="1"/>
        </p:nvSpPr>
        <p:spPr>
          <a:xfrm>
            <a:off x="-4308" y="5997308"/>
            <a:ext cx="12192000" cy="871979"/>
          </a:xfrm>
          <a:prstGeom prst="rect">
            <a:avLst/>
          </a:prstGeom>
          <a:solidFill>
            <a:srgbClr val="A3BD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1"/>
              </a:solidFill>
            </a:endParaRPr>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66938" y="6147543"/>
            <a:ext cx="796044" cy="457301"/>
          </a:xfrm>
          <a:prstGeom prst="rect">
            <a:avLst/>
          </a:prstGeom>
        </p:spPr>
      </p:pic>
      <p:pic>
        <p:nvPicPr>
          <p:cNvPr id="21" name="Picture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4000" y="6147542"/>
            <a:ext cx="507701" cy="463002"/>
          </a:xfrm>
          <a:prstGeom prst="rect">
            <a:avLst/>
          </a:prstGeom>
        </p:spPr>
      </p:pic>
      <p:pic>
        <p:nvPicPr>
          <p:cNvPr id="14" name="Picture 1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 y="-11321"/>
            <a:ext cx="12221631" cy="3445456"/>
          </a:xfrm>
          <a:prstGeom prst="rect">
            <a:avLst/>
          </a:prstGeom>
        </p:spPr>
      </p:pic>
      <p:sp>
        <p:nvSpPr>
          <p:cNvPr id="25" name="Title 1"/>
          <p:cNvSpPr>
            <a:spLocks noGrp="1"/>
          </p:cNvSpPr>
          <p:nvPr>
            <p:ph type="title"/>
          </p:nvPr>
        </p:nvSpPr>
        <p:spPr>
          <a:xfrm>
            <a:off x="647850" y="3665239"/>
            <a:ext cx="10927377" cy="1325563"/>
          </a:xfrm>
          <a:prstGeom prst="rect">
            <a:avLst/>
          </a:prstGeom>
        </p:spPr>
        <p:txBody>
          <a:bodyPr>
            <a:normAutofit/>
          </a:bodyPr>
          <a:lstStyle>
            <a:lvl1pPr>
              <a:defRPr sz="4000" b="1">
                <a:solidFill>
                  <a:schemeClr val="bg1"/>
                </a:solidFill>
                <a:latin typeface="+mj-lt"/>
              </a:defRPr>
            </a:lvl1pPr>
          </a:lstStyle>
          <a:p>
            <a:r>
              <a:rPr lang="en-US" dirty="0"/>
              <a:t>Click to edit Master title style</a:t>
            </a:r>
          </a:p>
        </p:txBody>
      </p:sp>
      <p:sp>
        <p:nvSpPr>
          <p:cNvPr id="26" name="Rectangle 25"/>
          <p:cNvSpPr/>
          <p:nvPr userDrawn="1"/>
        </p:nvSpPr>
        <p:spPr>
          <a:xfrm>
            <a:off x="-4309" y="5955394"/>
            <a:ext cx="12196309" cy="59925"/>
          </a:xfrm>
          <a:prstGeom prst="rect">
            <a:avLst/>
          </a:prstGeom>
          <a:solidFill>
            <a:srgbClr val="E57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1"/>
              </a:solidFill>
            </a:endParaRPr>
          </a:p>
        </p:txBody>
      </p:sp>
      <p:sp>
        <p:nvSpPr>
          <p:cNvPr id="29" name="Rectangle 28"/>
          <p:cNvSpPr/>
          <p:nvPr userDrawn="1"/>
        </p:nvSpPr>
        <p:spPr>
          <a:xfrm>
            <a:off x="-8617" y="3434136"/>
            <a:ext cx="12196309" cy="59925"/>
          </a:xfrm>
          <a:prstGeom prst="rect">
            <a:avLst/>
          </a:prstGeom>
          <a:solidFill>
            <a:srgbClr val="E57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1"/>
              </a:solidFill>
            </a:endParaRPr>
          </a:p>
        </p:txBody>
      </p:sp>
    </p:spTree>
    <p:extLst>
      <p:ext uri="{BB962C8B-B14F-4D97-AF65-F5344CB8AC3E}">
        <p14:creationId xmlns:p14="http://schemas.microsoft.com/office/powerpoint/2010/main" val="25240915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319231344"/>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surveymonkey.com/r/JDWFD25"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http://www.octa.net/SouthOCStudy"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54149CA-B555-DD4E-AA41-331211C04F9C}"/>
              </a:ext>
            </a:extLst>
          </p:cNvPr>
          <p:cNvSpPr txBox="1"/>
          <p:nvPr/>
        </p:nvSpPr>
        <p:spPr>
          <a:xfrm>
            <a:off x="4835760" y="5901819"/>
            <a:ext cx="6635663" cy="954107"/>
          </a:xfrm>
          <a:prstGeom prst="rect">
            <a:avLst/>
          </a:prstGeom>
          <a:noFill/>
        </p:spPr>
        <p:txBody>
          <a:bodyPr wrap="none" lIns="91440" tIns="45720" rIns="91440" bIns="45720" rtlCol="0" anchor="t">
            <a:spAutoFit/>
          </a:bodyPr>
          <a:lstStyle/>
          <a:p>
            <a:r>
              <a:rPr lang="en-US" sz="2800" dirty="0">
                <a:solidFill>
                  <a:schemeClr val="bg1"/>
                </a:solidFill>
              </a:rPr>
              <a:t>                                                October 27, 2020</a:t>
            </a:r>
          </a:p>
          <a:p>
            <a:r>
              <a:rPr lang="en-US" sz="2800" dirty="0">
                <a:solidFill>
                  <a:schemeClr val="bg1"/>
                </a:solidFill>
              </a:rPr>
              <a:t> Special Needs Advisory Committee Meeting</a:t>
            </a:r>
            <a:endParaRPr lang="en-US" sz="2800" dirty="0">
              <a:solidFill>
                <a:schemeClr val="bg1"/>
              </a:solidFill>
              <a:cs typeface="Calibri"/>
            </a:endParaRPr>
          </a:p>
        </p:txBody>
      </p:sp>
      <p:pic>
        <p:nvPicPr>
          <p:cNvPr id="6" name="Picture 5">
            <a:extLst>
              <a:ext uri="{FF2B5EF4-FFF2-40B4-BE49-F238E27FC236}">
                <a16:creationId xmlns:a16="http://schemas.microsoft.com/office/drawing/2014/main" id="{C9A98A23-B239-4843-9B25-32F7B8BC08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10" y="941188"/>
            <a:ext cx="10866179" cy="4846320"/>
          </a:xfrm>
          <a:prstGeom prst="rect">
            <a:avLst/>
          </a:prstGeom>
        </p:spPr>
      </p:pic>
    </p:spTree>
    <p:extLst>
      <p:ext uri="{BB962C8B-B14F-4D97-AF65-F5344CB8AC3E}">
        <p14:creationId xmlns:p14="http://schemas.microsoft.com/office/powerpoint/2010/main" val="27735508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538C9-1D07-7743-8779-3745739E5518}"/>
              </a:ext>
            </a:extLst>
          </p:cNvPr>
          <p:cNvSpPr>
            <a:spLocks noGrp="1"/>
          </p:cNvSpPr>
          <p:nvPr>
            <p:ph type="title"/>
          </p:nvPr>
        </p:nvSpPr>
        <p:spPr/>
        <p:txBody>
          <a:bodyPr/>
          <a:lstStyle/>
          <a:p>
            <a:r>
              <a:rPr lang="en-US"/>
              <a:t>Study Objectives</a:t>
            </a:r>
          </a:p>
        </p:txBody>
      </p:sp>
      <p:sp>
        <p:nvSpPr>
          <p:cNvPr id="3" name="Content Placeholder 2">
            <a:extLst>
              <a:ext uri="{FF2B5EF4-FFF2-40B4-BE49-F238E27FC236}">
                <a16:creationId xmlns:a16="http://schemas.microsoft.com/office/drawing/2014/main" id="{EB64A8DD-66C3-164C-9317-CFBA0DD59D1F}"/>
              </a:ext>
            </a:extLst>
          </p:cNvPr>
          <p:cNvSpPr>
            <a:spLocks noGrp="1"/>
          </p:cNvSpPr>
          <p:nvPr>
            <p:ph idx="1"/>
          </p:nvPr>
        </p:nvSpPr>
        <p:spPr>
          <a:xfrm>
            <a:off x="391886" y="1253331"/>
            <a:ext cx="6094107" cy="4874338"/>
          </a:xfrm>
        </p:spPr>
        <p:txBody>
          <a:bodyPr vert="horz" lIns="91440" tIns="45720" rIns="91440" bIns="45720" rtlCol="0" anchor="t">
            <a:normAutofit/>
          </a:bodyPr>
          <a:lstStyle/>
          <a:p>
            <a:pPr marL="0" indent="0">
              <a:buNone/>
            </a:pPr>
            <a:r>
              <a:rPr lang="en-US" dirty="0">
                <a:latin typeface="Arial"/>
                <a:cs typeface="Arial"/>
              </a:rPr>
              <a:t>Develop consensus on a set of multimodal transportation improvements</a:t>
            </a:r>
          </a:p>
          <a:p>
            <a:r>
              <a:rPr lang="en-US" dirty="0">
                <a:latin typeface="Arial"/>
                <a:cs typeface="Arial"/>
              </a:rPr>
              <a:t>Update to 2008 South Orange County Major Investment Study (SOCMIS)</a:t>
            </a:r>
          </a:p>
          <a:p>
            <a:r>
              <a:rPr lang="en-US" dirty="0">
                <a:latin typeface="Arial"/>
                <a:cs typeface="Arial"/>
              </a:rPr>
              <a:t>Reflect progress and latest planning assumptions</a:t>
            </a:r>
          </a:p>
          <a:p>
            <a:pPr marL="0" indent="0">
              <a:buNone/>
            </a:pPr>
            <a:endParaRPr lang="en-US" sz="3200" dirty="0"/>
          </a:p>
        </p:txBody>
      </p:sp>
      <p:sp>
        <p:nvSpPr>
          <p:cNvPr id="4" name="Slide Number Placeholder 3">
            <a:extLst>
              <a:ext uri="{FF2B5EF4-FFF2-40B4-BE49-F238E27FC236}">
                <a16:creationId xmlns:a16="http://schemas.microsoft.com/office/drawing/2014/main" id="{274D193A-6DBE-E045-9BB8-5D3E11F0B856}"/>
              </a:ext>
            </a:extLst>
          </p:cNvPr>
          <p:cNvSpPr>
            <a:spLocks noGrp="1"/>
          </p:cNvSpPr>
          <p:nvPr>
            <p:ph type="sldNum" sz="quarter" idx="12"/>
          </p:nvPr>
        </p:nvSpPr>
        <p:spPr/>
        <p:txBody>
          <a:bodyPr/>
          <a:lstStyle/>
          <a:p>
            <a:fld id="{8F88728A-9E54-1B4F-A83C-486C5BF59F16}" type="slidenum">
              <a:rPr lang="en-US" smtClean="0"/>
              <a:pPr/>
              <a:t>2</a:t>
            </a:fld>
            <a:endParaRPr lang="en-US"/>
          </a:p>
        </p:txBody>
      </p:sp>
      <p:pic>
        <p:nvPicPr>
          <p:cNvPr id="7" name="Picture 6" descr="Map of the study area">
            <a:extLst>
              <a:ext uri="{FF2B5EF4-FFF2-40B4-BE49-F238E27FC236}">
                <a16:creationId xmlns:a16="http://schemas.microsoft.com/office/drawing/2014/main" id="{D2430BA5-A833-5940-B4A4-66306D232425}"/>
              </a:ext>
            </a:extLst>
          </p:cNvPr>
          <p:cNvPicPr>
            <a:picLocks noChangeAspect="1"/>
          </p:cNvPicPr>
          <p:nvPr/>
        </p:nvPicPr>
        <p:blipFill rotWithShape="1">
          <a:blip r:embed="rId2">
            <a:extLst>
              <a:ext uri="{28A0092B-C50C-407E-A947-70E740481C1C}">
                <a14:useLocalDpi xmlns:a14="http://schemas.microsoft.com/office/drawing/2010/main" val="0"/>
              </a:ext>
            </a:extLst>
          </a:blip>
          <a:srcRect t="6276"/>
          <a:stretch/>
        </p:blipFill>
        <p:spPr>
          <a:xfrm>
            <a:off x="6730294" y="1117440"/>
            <a:ext cx="4456262" cy="5486400"/>
          </a:xfrm>
          <a:prstGeom prst="rect">
            <a:avLst/>
          </a:prstGeom>
        </p:spPr>
      </p:pic>
    </p:spTree>
    <p:extLst>
      <p:ext uri="{BB962C8B-B14F-4D97-AF65-F5344CB8AC3E}">
        <p14:creationId xmlns:p14="http://schemas.microsoft.com/office/powerpoint/2010/main" val="2989707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B4A48-565B-4867-8EF4-126C271CB23F}"/>
              </a:ext>
            </a:extLst>
          </p:cNvPr>
          <p:cNvSpPr>
            <a:spLocks noGrp="1"/>
          </p:cNvSpPr>
          <p:nvPr>
            <p:ph type="title"/>
          </p:nvPr>
        </p:nvSpPr>
        <p:spPr/>
        <p:txBody>
          <a:bodyPr/>
          <a:lstStyle/>
          <a:p>
            <a:r>
              <a:rPr lang="en-US"/>
              <a:t>Study Scope Highlights</a:t>
            </a:r>
          </a:p>
        </p:txBody>
      </p:sp>
      <p:sp>
        <p:nvSpPr>
          <p:cNvPr id="4" name="Slide Number Placeholder 3">
            <a:extLst>
              <a:ext uri="{FF2B5EF4-FFF2-40B4-BE49-F238E27FC236}">
                <a16:creationId xmlns:a16="http://schemas.microsoft.com/office/drawing/2014/main" id="{F786E10F-FC07-4EDA-8F94-B35D2CD7267F}"/>
              </a:ext>
            </a:extLst>
          </p:cNvPr>
          <p:cNvSpPr>
            <a:spLocks noGrp="1"/>
          </p:cNvSpPr>
          <p:nvPr>
            <p:ph type="sldNum" sz="quarter" idx="12"/>
          </p:nvPr>
        </p:nvSpPr>
        <p:spPr/>
        <p:txBody>
          <a:bodyPr/>
          <a:lstStyle/>
          <a:p>
            <a:fld id="{8F88728A-9E54-1B4F-A83C-486C5BF59F16}" type="slidenum">
              <a:rPr lang="en-US" smtClean="0"/>
              <a:pPr/>
              <a:t>3</a:t>
            </a:fld>
            <a:endParaRPr lang="en-US"/>
          </a:p>
        </p:txBody>
      </p:sp>
      <p:graphicFrame>
        <p:nvGraphicFramePr>
          <p:cNvPr id="7" name="Diagram 6">
            <a:extLst>
              <a:ext uri="{FF2B5EF4-FFF2-40B4-BE49-F238E27FC236}">
                <a16:creationId xmlns:a16="http://schemas.microsoft.com/office/drawing/2014/main" id="{71048D8D-9BFE-DF49-B909-46CBD19D8D13}"/>
              </a:ext>
            </a:extLst>
          </p:cNvPr>
          <p:cNvGraphicFramePr/>
          <p:nvPr>
            <p:extLst>
              <p:ext uri="{D42A27DB-BD31-4B8C-83A1-F6EECF244321}">
                <p14:modId xmlns:p14="http://schemas.microsoft.com/office/powerpoint/2010/main" val="1845769444"/>
              </p:ext>
            </p:extLst>
          </p:nvPr>
        </p:nvGraphicFramePr>
        <p:xfrm>
          <a:off x="391885" y="1389888"/>
          <a:ext cx="11376561" cy="44988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DB2ACF90-ED93-0840-BB66-9982916FC4C8}"/>
              </a:ext>
            </a:extLst>
          </p:cNvPr>
          <p:cNvSpPr txBox="1"/>
          <p:nvPr/>
        </p:nvSpPr>
        <p:spPr>
          <a:xfrm>
            <a:off x="1502228" y="5888736"/>
            <a:ext cx="652743" cy="369332"/>
          </a:xfrm>
          <a:prstGeom prst="rect">
            <a:avLst/>
          </a:prstGeom>
          <a:noFill/>
        </p:spPr>
        <p:txBody>
          <a:bodyPr wrap="none" rtlCol="0">
            <a:spAutoFit/>
          </a:bodyPr>
          <a:lstStyle/>
          <a:p>
            <a:pPr algn="ctr"/>
            <a:r>
              <a:rPr lang="en-US" dirty="0">
                <a:solidFill>
                  <a:srgbClr val="595959"/>
                </a:solidFill>
              </a:rPr>
              <a:t>2020</a:t>
            </a:r>
          </a:p>
        </p:txBody>
      </p:sp>
      <p:sp>
        <p:nvSpPr>
          <p:cNvPr id="6" name="TextBox 5">
            <a:extLst>
              <a:ext uri="{FF2B5EF4-FFF2-40B4-BE49-F238E27FC236}">
                <a16:creationId xmlns:a16="http://schemas.microsoft.com/office/drawing/2014/main" id="{A7AF80E4-77AD-0640-A41F-2FD95CE38D56}"/>
              </a:ext>
            </a:extLst>
          </p:cNvPr>
          <p:cNvSpPr txBox="1"/>
          <p:nvPr/>
        </p:nvSpPr>
        <p:spPr>
          <a:xfrm>
            <a:off x="7850153" y="5888736"/>
            <a:ext cx="652744" cy="369332"/>
          </a:xfrm>
          <a:prstGeom prst="rect">
            <a:avLst/>
          </a:prstGeom>
          <a:noFill/>
        </p:spPr>
        <p:txBody>
          <a:bodyPr wrap="none" rtlCol="0">
            <a:spAutoFit/>
          </a:bodyPr>
          <a:lstStyle/>
          <a:p>
            <a:pPr algn="ctr"/>
            <a:r>
              <a:rPr lang="en-US" dirty="0">
                <a:solidFill>
                  <a:srgbClr val="595959"/>
                </a:solidFill>
              </a:rPr>
              <a:t>2021</a:t>
            </a:r>
          </a:p>
        </p:txBody>
      </p:sp>
    </p:spTree>
    <p:extLst>
      <p:ext uri="{BB962C8B-B14F-4D97-AF65-F5344CB8AC3E}">
        <p14:creationId xmlns:p14="http://schemas.microsoft.com/office/powerpoint/2010/main" val="21470756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74F6B-16A8-B747-B06D-AFE8A3C3878E}"/>
              </a:ext>
            </a:extLst>
          </p:cNvPr>
          <p:cNvSpPr>
            <a:spLocks noGrp="1"/>
          </p:cNvSpPr>
          <p:nvPr>
            <p:ph type="title"/>
          </p:nvPr>
        </p:nvSpPr>
        <p:spPr/>
        <p:txBody>
          <a:bodyPr/>
          <a:lstStyle/>
          <a:p>
            <a:r>
              <a:rPr lang="en-US" dirty="0">
                <a:latin typeface="Arial"/>
                <a:cs typeface="Arial"/>
              </a:rPr>
              <a:t>Public Engagement</a:t>
            </a:r>
          </a:p>
        </p:txBody>
      </p:sp>
      <p:sp>
        <p:nvSpPr>
          <p:cNvPr id="3" name="Content Placeholder 2">
            <a:extLst>
              <a:ext uri="{FF2B5EF4-FFF2-40B4-BE49-F238E27FC236}">
                <a16:creationId xmlns:a16="http://schemas.microsoft.com/office/drawing/2014/main" id="{CC93C5F9-2CAC-A64C-BA8E-D56AFB3F5257}"/>
              </a:ext>
            </a:extLst>
          </p:cNvPr>
          <p:cNvSpPr>
            <a:spLocks noGrp="1"/>
          </p:cNvSpPr>
          <p:nvPr>
            <p:ph idx="1"/>
          </p:nvPr>
        </p:nvSpPr>
        <p:spPr>
          <a:xfrm>
            <a:off x="407720" y="1546265"/>
            <a:ext cx="11376560" cy="4874338"/>
          </a:xfrm>
        </p:spPr>
        <p:txBody>
          <a:bodyPr vert="horz" lIns="91440" tIns="45720" rIns="91440" bIns="45720" rtlCol="0" anchor="t">
            <a:normAutofit/>
          </a:bodyPr>
          <a:lstStyle/>
          <a:p>
            <a:pPr marL="0" indent="0">
              <a:buNone/>
            </a:pPr>
            <a:r>
              <a:rPr lang="en-US" dirty="0">
                <a:latin typeface="Arial"/>
                <a:cs typeface="Arial"/>
              </a:rPr>
              <a:t>Online survey open until Oct. 30</a:t>
            </a:r>
            <a:endParaRPr lang="en-US" dirty="0"/>
          </a:p>
          <a:p>
            <a:pPr marL="0" indent="0">
              <a:buNone/>
            </a:pPr>
            <a:r>
              <a:rPr lang="en-US" i="1" dirty="0">
                <a:latin typeface="Arial"/>
                <a:cs typeface="Arial"/>
                <a:hlinkClick r:id="rId3"/>
              </a:rPr>
              <a:t>SouthOCStudysurvey.com</a:t>
            </a:r>
            <a:endParaRPr lang="en-US" dirty="0">
              <a:latin typeface="Arial"/>
              <a:cs typeface="Arial"/>
            </a:endParaRPr>
          </a:p>
          <a:p>
            <a:pPr marL="0" indent="0">
              <a:buNone/>
            </a:pPr>
            <a:endParaRPr lang="en-US" sz="1400" dirty="0"/>
          </a:p>
          <a:p>
            <a:pPr marL="0" indent="0">
              <a:buNone/>
            </a:pPr>
            <a:r>
              <a:rPr lang="en-US" dirty="0">
                <a:latin typeface="Arial"/>
                <a:cs typeface="Arial"/>
              </a:rPr>
              <a:t>Hotline </a:t>
            </a:r>
          </a:p>
          <a:p>
            <a:pPr marL="0" indent="0">
              <a:buNone/>
            </a:pPr>
            <a:r>
              <a:rPr lang="en-US" dirty="0">
                <a:latin typeface="Arial"/>
                <a:cs typeface="Arial"/>
              </a:rPr>
              <a:t>(833) 711-8070</a:t>
            </a:r>
            <a:endParaRPr lang="en-US" dirty="0">
              <a:cs typeface="Arial"/>
            </a:endParaRPr>
          </a:p>
          <a:p>
            <a:endParaRPr lang="en-US" sz="1400" dirty="0">
              <a:latin typeface="Arial"/>
              <a:cs typeface="Arial"/>
            </a:endParaRPr>
          </a:p>
          <a:p>
            <a:pPr marL="0" indent="0">
              <a:buNone/>
            </a:pPr>
            <a:r>
              <a:rPr lang="en-US" dirty="0">
                <a:latin typeface="Arial"/>
                <a:cs typeface="Arial"/>
              </a:rPr>
              <a:t>Public Webinar </a:t>
            </a:r>
            <a:endParaRPr lang="en-US" dirty="0"/>
          </a:p>
          <a:p>
            <a:r>
              <a:rPr lang="en-US" dirty="0">
                <a:latin typeface="Arial"/>
                <a:cs typeface="Arial"/>
              </a:rPr>
              <a:t>Recording and FAQ available on </a:t>
            </a:r>
            <a:endParaRPr lang="en-US" dirty="0"/>
          </a:p>
          <a:p>
            <a:pPr marL="0" indent="0">
              <a:buNone/>
            </a:pPr>
            <a:r>
              <a:rPr lang="en-US" dirty="0">
                <a:latin typeface="Arial"/>
                <a:cs typeface="Arial"/>
              </a:rPr>
              <a:t>   </a:t>
            </a:r>
            <a:r>
              <a:rPr lang="en-US" dirty="0">
                <a:latin typeface="Arial"/>
                <a:cs typeface="Arial"/>
                <a:hlinkClick r:id="rId4"/>
              </a:rPr>
              <a:t>octa.net/SouthOCStudy</a:t>
            </a:r>
            <a:endParaRPr lang="en-US" dirty="0"/>
          </a:p>
          <a:p>
            <a:endParaRPr lang="en-US" dirty="0"/>
          </a:p>
          <a:p>
            <a:endParaRPr lang="en-US" dirty="0">
              <a:latin typeface="Arial"/>
              <a:cs typeface="Arial"/>
            </a:endParaRPr>
          </a:p>
        </p:txBody>
      </p:sp>
      <p:sp>
        <p:nvSpPr>
          <p:cNvPr id="4" name="Slide Number Placeholder 3">
            <a:extLst>
              <a:ext uri="{FF2B5EF4-FFF2-40B4-BE49-F238E27FC236}">
                <a16:creationId xmlns:a16="http://schemas.microsoft.com/office/drawing/2014/main" id="{C9B9BC28-35D6-8244-8AE8-CDA531C10612}"/>
              </a:ext>
            </a:extLst>
          </p:cNvPr>
          <p:cNvSpPr>
            <a:spLocks noGrp="1"/>
          </p:cNvSpPr>
          <p:nvPr>
            <p:ph type="sldNum" sz="quarter" idx="12"/>
          </p:nvPr>
        </p:nvSpPr>
        <p:spPr/>
        <p:txBody>
          <a:bodyPr/>
          <a:lstStyle/>
          <a:p>
            <a:fld id="{8F88728A-9E54-1B4F-A83C-486C5BF59F16}" type="slidenum">
              <a:rPr lang="en-US" smtClean="0"/>
              <a:pPr/>
              <a:t>4</a:t>
            </a:fld>
            <a:endParaRPr lang="en-US"/>
          </a:p>
        </p:txBody>
      </p:sp>
      <p:pic>
        <p:nvPicPr>
          <p:cNvPr id="6" name="Picture 6" descr="Text&#10;&#10;Description automatically generated">
            <a:extLst>
              <a:ext uri="{FF2B5EF4-FFF2-40B4-BE49-F238E27FC236}">
                <a16:creationId xmlns:a16="http://schemas.microsoft.com/office/drawing/2014/main" id="{F1E1FB21-08DA-45E5-8B72-EB8DD79FE6AD}"/>
              </a:ext>
            </a:extLst>
          </p:cNvPr>
          <p:cNvPicPr>
            <a:picLocks noChangeAspect="1"/>
          </p:cNvPicPr>
          <p:nvPr/>
        </p:nvPicPr>
        <p:blipFill>
          <a:blip r:embed="rId5"/>
          <a:stretch>
            <a:fillRect/>
          </a:stretch>
        </p:blipFill>
        <p:spPr>
          <a:xfrm>
            <a:off x="7534275" y="1181100"/>
            <a:ext cx="3346450" cy="5003800"/>
          </a:xfrm>
          <a:prstGeom prst="rect">
            <a:avLst/>
          </a:prstGeom>
        </p:spPr>
      </p:pic>
    </p:spTree>
    <p:extLst>
      <p:ext uri="{BB962C8B-B14F-4D97-AF65-F5344CB8AC3E}">
        <p14:creationId xmlns:p14="http://schemas.microsoft.com/office/powerpoint/2010/main" val="5481551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524002" y="3642750"/>
            <a:ext cx="9143999" cy="1119249"/>
          </a:xfrm>
          <a:prstGeom prst="rect">
            <a:avLst/>
          </a:prstGeom>
          <a:no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cap="small" dirty="0">
                <a:solidFill>
                  <a:srgbClr val="0044A5"/>
                </a:solidFill>
                <a:latin typeface="+mn-lt"/>
              </a:rPr>
              <a:t>Bus Rapid transit on Freeways Study</a:t>
            </a:r>
          </a:p>
        </p:txBody>
      </p:sp>
      <p:sp>
        <p:nvSpPr>
          <p:cNvPr id="10" name="TextBox 9">
            <a:extLst>
              <a:ext uri="{FF2B5EF4-FFF2-40B4-BE49-F238E27FC236}">
                <a16:creationId xmlns:a16="http://schemas.microsoft.com/office/drawing/2014/main" id="{D31D5361-D6A0-4645-A2EA-F4ED994CB00F}"/>
              </a:ext>
            </a:extLst>
          </p:cNvPr>
          <p:cNvSpPr txBox="1"/>
          <p:nvPr/>
        </p:nvSpPr>
        <p:spPr>
          <a:xfrm>
            <a:off x="1524000" y="6154093"/>
            <a:ext cx="9144001" cy="461665"/>
          </a:xfrm>
          <a:prstGeom prst="rect">
            <a:avLst/>
          </a:prstGeom>
          <a:noFill/>
          <a:ln>
            <a:noFill/>
          </a:ln>
        </p:spPr>
        <p:txBody>
          <a:bodyPr wrap="square" rtlCol="0">
            <a:spAutoFit/>
          </a:bodyPr>
          <a:lstStyle/>
          <a:p>
            <a:pPr algn="ctr"/>
            <a:r>
              <a:rPr lang="en-US" sz="2400" dirty="0">
                <a:solidFill>
                  <a:srgbClr val="0044A5"/>
                </a:solidFill>
              </a:rPr>
              <a:t>October 27, 2020</a:t>
            </a:r>
            <a:endParaRPr lang="en-US" sz="2400" dirty="0">
              <a:solidFill>
                <a:srgbClr val="FF0000"/>
              </a:solidFill>
            </a:endParaRPr>
          </a:p>
        </p:txBody>
      </p:sp>
      <p:sp>
        <p:nvSpPr>
          <p:cNvPr id="11" name="Title 1"/>
          <p:cNvSpPr txBox="1">
            <a:spLocks/>
          </p:cNvSpPr>
          <p:nvPr/>
        </p:nvSpPr>
        <p:spPr>
          <a:xfrm>
            <a:off x="1524000" y="4630826"/>
            <a:ext cx="9144000" cy="7487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bg1"/>
                </a:solidFill>
                <a:latin typeface="+mj-lt"/>
                <a:ea typeface="+mj-ea"/>
                <a:cs typeface="+mj-cs"/>
              </a:defRPr>
            </a:lvl1pPr>
          </a:lstStyle>
          <a:p>
            <a:pPr algn="ctr"/>
            <a:r>
              <a:rPr lang="en-US" i="1" cap="small" dirty="0">
                <a:solidFill>
                  <a:srgbClr val="0044A5"/>
                </a:solidFill>
                <a:latin typeface="+mn-lt"/>
              </a:rPr>
              <a:t>Overview Presentation</a:t>
            </a:r>
          </a:p>
        </p:txBody>
      </p:sp>
    </p:spTree>
    <p:extLst>
      <p:ext uri="{BB962C8B-B14F-4D97-AF65-F5344CB8AC3E}">
        <p14:creationId xmlns:p14="http://schemas.microsoft.com/office/powerpoint/2010/main" val="29465079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538C9-1D07-7743-8779-3745739E5518}"/>
              </a:ext>
            </a:extLst>
          </p:cNvPr>
          <p:cNvSpPr>
            <a:spLocks noGrp="1"/>
          </p:cNvSpPr>
          <p:nvPr>
            <p:ph type="title"/>
          </p:nvPr>
        </p:nvSpPr>
        <p:spPr/>
        <p:txBody>
          <a:bodyPr/>
          <a:lstStyle/>
          <a:p>
            <a:r>
              <a:rPr lang="en-US" dirty="0"/>
              <a:t>What is Freeway BRT? </a:t>
            </a:r>
          </a:p>
        </p:txBody>
      </p:sp>
      <p:sp>
        <p:nvSpPr>
          <p:cNvPr id="3" name="Content Placeholder 2">
            <a:extLst>
              <a:ext uri="{FF2B5EF4-FFF2-40B4-BE49-F238E27FC236}">
                <a16:creationId xmlns:a16="http://schemas.microsoft.com/office/drawing/2014/main" id="{EB64A8DD-66C3-164C-9317-CFBA0DD59D1F}"/>
              </a:ext>
            </a:extLst>
          </p:cNvPr>
          <p:cNvSpPr>
            <a:spLocks noGrp="1"/>
          </p:cNvSpPr>
          <p:nvPr>
            <p:ph idx="1"/>
          </p:nvPr>
        </p:nvSpPr>
        <p:spPr>
          <a:xfrm>
            <a:off x="391887" y="1253331"/>
            <a:ext cx="5762974" cy="4874338"/>
          </a:xfrm>
        </p:spPr>
        <p:txBody>
          <a:bodyPr vert="horz" lIns="91440" tIns="45720" rIns="91440" bIns="45720" rtlCol="0" anchor="t">
            <a:normAutofit/>
          </a:bodyPr>
          <a:lstStyle/>
          <a:p>
            <a:pPr marL="0">
              <a:buNone/>
            </a:pPr>
            <a:r>
              <a:rPr lang="en-US" sz="2600" dirty="0"/>
              <a:t>Express bus service that travels mostly on the freeways, taking advantage of carpool lanes, express lanes/toll lanes or even shoulder lanes to serve key destinations. </a:t>
            </a:r>
          </a:p>
          <a:p>
            <a:pPr marL="0">
              <a:buNone/>
            </a:pPr>
            <a:r>
              <a:rPr lang="en-US" sz="2600" dirty="0"/>
              <a:t>Stations can be on or near the freeway and connect to key destinations using local bus service and shuttles.</a:t>
            </a:r>
          </a:p>
          <a:p>
            <a:pPr marL="0" indent="0">
              <a:buNone/>
            </a:pPr>
            <a:endParaRPr lang="en-US" dirty="0">
              <a:latin typeface="Arial"/>
              <a:cs typeface="Arial"/>
            </a:endParaRPr>
          </a:p>
          <a:p>
            <a:pPr marL="0" indent="0">
              <a:buNone/>
            </a:pPr>
            <a:endParaRPr lang="en-US" sz="3200" dirty="0"/>
          </a:p>
        </p:txBody>
      </p:sp>
      <p:sp>
        <p:nvSpPr>
          <p:cNvPr id="4" name="Slide Number Placeholder 3">
            <a:extLst>
              <a:ext uri="{FF2B5EF4-FFF2-40B4-BE49-F238E27FC236}">
                <a16:creationId xmlns:a16="http://schemas.microsoft.com/office/drawing/2014/main" id="{274D193A-6DBE-E045-9BB8-5D3E11F0B856}"/>
              </a:ext>
            </a:extLst>
          </p:cNvPr>
          <p:cNvSpPr>
            <a:spLocks noGrp="1"/>
          </p:cNvSpPr>
          <p:nvPr>
            <p:ph type="sldNum" sz="quarter" idx="12"/>
          </p:nvPr>
        </p:nvSpPr>
        <p:spPr/>
        <p:txBody>
          <a:bodyPr/>
          <a:lstStyle/>
          <a:p>
            <a:fld id="{8F88728A-9E54-1B4F-A83C-486C5BF59F16}" type="slidenum">
              <a:rPr lang="en-US" smtClean="0"/>
              <a:pPr/>
              <a:t>6</a:t>
            </a:fld>
            <a:endParaRPr lang="en-US"/>
          </a:p>
        </p:txBody>
      </p:sp>
      <p:pic>
        <p:nvPicPr>
          <p:cNvPr id="6" name="Picture 5">
            <a:extLst>
              <a:ext uri="{FF2B5EF4-FFF2-40B4-BE49-F238E27FC236}">
                <a16:creationId xmlns:a16="http://schemas.microsoft.com/office/drawing/2014/main" id="{DEAFFECD-ECFF-4F87-8720-5F8F45E41D66}"/>
              </a:ext>
            </a:extLst>
          </p:cNvPr>
          <p:cNvPicPr>
            <a:picLocks noChangeAspect="1"/>
          </p:cNvPicPr>
          <p:nvPr/>
        </p:nvPicPr>
        <p:blipFill>
          <a:blip r:embed="rId3"/>
          <a:stretch>
            <a:fillRect/>
          </a:stretch>
        </p:blipFill>
        <p:spPr>
          <a:xfrm>
            <a:off x="9047685" y="1162901"/>
            <a:ext cx="2720761" cy="3282326"/>
          </a:xfrm>
          <a:prstGeom prst="rect">
            <a:avLst/>
          </a:prstGeom>
        </p:spPr>
      </p:pic>
      <p:pic>
        <p:nvPicPr>
          <p:cNvPr id="8" name="Picture 7">
            <a:extLst>
              <a:ext uri="{FF2B5EF4-FFF2-40B4-BE49-F238E27FC236}">
                <a16:creationId xmlns:a16="http://schemas.microsoft.com/office/drawing/2014/main" id="{D069A80F-E5F8-4B43-B203-27630BC59584}"/>
              </a:ext>
            </a:extLst>
          </p:cNvPr>
          <p:cNvPicPr>
            <a:picLocks noChangeAspect="1"/>
          </p:cNvPicPr>
          <p:nvPr/>
        </p:nvPicPr>
        <p:blipFill>
          <a:blip r:embed="rId4"/>
          <a:stretch>
            <a:fillRect/>
          </a:stretch>
        </p:blipFill>
        <p:spPr>
          <a:xfrm>
            <a:off x="7046161" y="4542738"/>
            <a:ext cx="4281331" cy="2017756"/>
          </a:xfrm>
          <a:prstGeom prst="rect">
            <a:avLst/>
          </a:prstGeom>
        </p:spPr>
      </p:pic>
      <p:pic>
        <p:nvPicPr>
          <p:cNvPr id="9" name="Picture 8">
            <a:extLst>
              <a:ext uri="{FF2B5EF4-FFF2-40B4-BE49-F238E27FC236}">
                <a16:creationId xmlns:a16="http://schemas.microsoft.com/office/drawing/2014/main" id="{DC51E385-2F51-48EE-8F16-E9BCDDE3355E}"/>
              </a:ext>
            </a:extLst>
          </p:cNvPr>
          <p:cNvPicPr>
            <a:picLocks noChangeAspect="1"/>
          </p:cNvPicPr>
          <p:nvPr/>
        </p:nvPicPr>
        <p:blipFill>
          <a:blip r:embed="rId5"/>
          <a:stretch>
            <a:fillRect/>
          </a:stretch>
        </p:blipFill>
        <p:spPr>
          <a:xfrm>
            <a:off x="6266075" y="1908862"/>
            <a:ext cx="2670395" cy="2006028"/>
          </a:xfrm>
          <a:prstGeom prst="rect">
            <a:avLst/>
          </a:prstGeom>
        </p:spPr>
      </p:pic>
    </p:spTree>
    <p:extLst>
      <p:ext uri="{BB962C8B-B14F-4D97-AF65-F5344CB8AC3E}">
        <p14:creationId xmlns:p14="http://schemas.microsoft.com/office/powerpoint/2010/main" val="26467106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538C9-1D07-7743-8779-3745739E5518}"/>
              </a:ext>
            </a:extLst>
          </p:cNvPr>
          <p:cNvSpPr>
            <a:spLocks noGrp="1"/>
          </p:cNvSpPr>
          <p:nvPr>
            <p:ph type="title"/>
          </p:nvPr>
        </p:nvSpPr>
        <p:spPr/>
        <p:txBody>
          <a:bodyPr/>
          <a:lstStyle/>
          <a:p>
            <a:r>
              <a:rPr lang="en-US" dirty="0"/>
              <a:t>Study Overview</a:t>
            </a:r>
          </a:p>
        </p:txBody>
      </p:sp>
      <p:sp>
        <p:nvSpPr>
          <p:cNvPr id="3" name="Content Placeholder 2">
            <a:extLst>
              <a:ext uri="{FF2B5EF4-FFF2-40B4-BE49-F238E27FC236}">
                <a16:creationId xmlns:a16="http://schemas.microsoft.com/office/drawing/2014/main" id="{EB64A8DD-66C3-164C-9317-CFBA0DD59D1F}"/>
              </a:ext>
            </a:extLst>
          </p:cNvPr>
          <p:cNvSpPr>
            <a:spLocks noGrp="1"/>
          </p:cNvSpPr>
          <p:nvPr>
            <p:ph idx="1"/>
          </p:nvPr>
        </p:nvSpPr>
        <p:spPr>
          <a:xfrm>
            <a:off x="391886" y="1253331"/>
            <a:ext cx="6094107" cy="4874338"/>
          </a:xfrm>
        </p:spPr>
        <p:txBody>
          <a:bodyPr vert="horz" lIns="91440" tIns="45720" rIns="91440" bIns="45720" rtlCol="0" anchor="t">
            <a:normAutofit fontScale="92500" lnSpcReduction="10000"/>
          </a:bodyPr>
          <a:lstStyle/>
          <a:p>
            <a:pPr marL="0" indent="0">
              <a:buNone/>
            </a:pPr>
            <a:r>
              <a:rPr lang="en-US" dirty="0">
                <a:latin typeface="Arial"/>
                <a:cs typeface="Arial"/>
              </a:rPr>
              <a:t>Study Area Focus</a:t>
            </a:r>
          </a:p>
          <a:p>
            <a:pPr lvl="1"/>
            <a:r>
              <a:rPr lang="en-US" dirty="0"/>
              <a:t>I-5 from Fullerton Park and Ride to Laguna Niguel/Mission Viejo Metrolink Station</a:t>
            </a:r>
          </a:p>
          <a:p>
            <a:pPr lvl="1"/>
            <a:r>
              <a:rPr lang="en-US" dirty="0"/>
              <a:t>SR-55 from Santa Ana Regional Transit Center to Hoag Hospital Newport Beach</a:t>
            </a:r>
          </a:p>
          <a:p>
            <a:pPr marL="457200" lvl="1" indent="0">
              <a:buNone/>
            </a:pPr>
            <a:endParaRPr lang="en-US" b="1" dirty="0"/>
          </a:p>
          <a:p>
            <a:pPr marL="0" lvl="1" indent="0" defTabSz="889000">
              <a:spcBef>
                <a:spcPts val="600"/>
              </a:spcBef>
              <a:spcAft>
                <a:spcPts val="600"/>
              </a:spcAft>
              <a:buNone/>
            </a:pPr>
            <a:r>
              <a:rPr lang="en-US" sz="2800" dirty="0"/>
              <a:t>Objectives</a:t>
            </a:r>
          </a:p>
          <a:p>
            <a:pPr marL="914400" lvl="2" indent="-457200" defTabSz="889000">
              <a:spcBef>
                <a:spcPts val="600"/>
              </a:spcBef>
              <a:spcAft>
                <a:spcPts val="600"/>
              </a:spcAft>
            </a:pPr>
            <a:r>
              <a:rPr lang="en-US" sz="2400" dirty="0"/>
              <a:t>Develop conceptual alternatives for each corridor</a:t>
            </a:r>
          </a:p>
          <a:p>
            <a:pPr marL="914400" lvl="2" indent="-457200" defTabSz="889000">
              <a:spcBef>
                <a:spcPts val="600"/>
              </a:spcBef>
              <a:spcAft>
                <a:spcPts val="600"/>
              </a:spcAft>
            </a:pPr>
            <a:r>
              <a:rPr lang="en-US" sz="2400" dirty="0"/>
              <a:t>Identify needed infrastructure for inclusion in future freeway projects</a:t>
            </a:r>
          </a:p>
          <a:p>
            <a:pPr lvl="1"/>
            <a:endParaRPr lang="en-US" dirty="0">
              <a:latin typeface="Arial"/>
              <a:cs typeface="Arial"/>
            </a:endParaRPr>
          </a:p>
          <a:p>
            <a:pPr marL="0" indent="0">
              <a:buNone/>
            </a:pPr>
            <a:r>
              <a:rPr lang="en-US" dirty="0">
                <a:latin typeface="Arial"/>
                <a:cs typeface="Arial"/>
              </a:rPr>
              <a:t>	</a:t>
            </a:r>
            <a:endParaRPr lang="en-US" sz="3200" dirty="0"/>
          </a:p>
        </p:txBody>
      </p:sp>
      <p:sp>
        <p:nvSpPr>
          <p:cNvPr id="4" name="Slide Number Placeholder 3">
            <a:extLst>
              <a:ext uri="{FF2B5EF4-FFF2-40B4-BE49-F238E27FC236}">
                <a16:creationId xmlns:a16="http://schemas.microsoft.com/office/drawing/2014/main" id="{274D193A-6DBE-E045-9BB8-5D3E11F0B856}"/>
              </a:ext>
            </a:extLst>
          </p:cNvPr>
          <p:cNvSpPr>
            <a:spLocks noGrp="1"/>
          </p:cNvSpPr>
          <p:nvPr>
            <p:ph type="sldNum" sz="quarter" idx="12"/>
          </p:nvPr>
        </p:nvSpPr>
        <p:spPr/>
        <p:txBody>
          <a:bodyPr/>
          <a:lstStyle/>
          <a:p>
            <a:fld id="{8F88728A-9E54-1B4F-A83C-486C5BF59F16}" type="slidenum">
              <a:rPr lang="en-US" smtClean="0"/>
              <a:pPr/>
              <a:t>7</a:t>
            </a:fld>
            <a:endParaRPr lang="en-US"/>
          </a:p>
        </p:txBody>
      </p:sp>
      <p:pic>
        <p:nvPicPr>
          <p:cNvPr id="6" name="Picture 5">
            <a:extLst>
              <a:ext uri="{FF2B5EF4-FFF2-40B4-BE49-F238E27FC236}">
                <a16:creationId xmlns:a16="http://schemas.microsoft.com/office/drawing/2014/main" id="{A191B86E-25F4-47CB-89AC-6C30EB8C52E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323" t="3333" r="7585" b="8542"/>
          <a:stretch/>
        </p:blipFill>
        <p:spPr>
          <a:xfrm>
            <a:off x="7381876" y="1091582"/>
            <a:ext cx="3966106" cy="5253845"/>
          </a:xfrm>
          <a:prstGeom prst="rect">
            <a:avLst/>
          </a:prstGeom>
        </p:spPr>
      </p:pic>
    </p:spTree>
    <p:extLst>
      <p:ext uri="{BB962C8B-B14F-4D97-AF65-F5344CB8AC3E}">
        <p14:creationId xmlns:p14="http://schemas.microsoft.com/office/powerpoint/2010/main" val="20963061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538C9-1D07-7743-8779-3745739E5518}"/>
              </a:ext>
            </a:extLst>
          </p:cNvPr>
          <p:cNvSpPr>
            <a:spLocks noGrp="1"/>
          </p:cNvSpPr>
          <p:nvPr>
            <p:ph type="title"/>
          </p:nvPr>
        </p:nvSpPr>
        <p:spPr/>
        <p:txBody>
          <a:bodyPr/>
          <a:lstStyle/>
          <a:p>
            <a:r>
              <a:rPr lang="en-US" dirty="0"/>
              <a:t>Study Process and Schedule</a:t>
            </a:r>
          </a:p>
        </p:txBody>
      </p:sp>
      <p:sp>
        <p:nvSpPr>
          <p:cNvPr id="4" name="Slide Number Placeholder 3">
            <a:extLst>
              <a:ext uri="{FF2B5EF4-FFF2-40B4-BE49-F238E27FC236}">
                <a16:creationId xmlns:a16="http://schemas.microsoft.com/office/drawing/2014/main" id="{274D193A-6DBE-E045-9BB8-5D3E11F0B856}"/>
              </a:ext>
            </a:extLst>
          </p:cNvPr>
          <p:cNvSpPr>
            <a:spLocks noGrp="1"/>
          </p:cNvSpPr>
          <p:nvPr>
            <p:ph type="sldNum" sz="quarter" idx="12"/>
          </p:nvPr>
        </p:nvSpPr>
        <p:spPr/>
        <p:txBody>
          <a:bodyPr/>
          <a:lstStyle/>
          <a:p>
            <a:fld id="{8F88728A-9E54-1B4F-A83C-486C5BF59F16}" type="slidenum">
              <a:rPr lang="en-US" smtClean="0"/>
              <a:pPr/>
              <a:t>8</a:t>
            </a:fld>
            <a:endParaRPr lang="en-US"/>
          </a:p>
        </p:txBody>
      </p:sp>
      <p:graphicFrame>
        <p:nvGraphicFramePr>
          <p:cNvPr id="7" name="Content Placeholder 2">
            <a:extLst>
              <a:ext uri="{FF2B5EF4-FFF2-40B4-BE49-F238E27FC236}">
                <a16:creationId xmlns:a16="http://schemas.microsoft.com/office/drawing/2014/main" id="{A8831C3F-86DC-4007-A7AD-0C5D2697EA36}"/>
              </a:ext>
            </a:extLst>
          </p:cNvPr>
          <p:cNvGraphicFramePr>
            <a:graphicFrameLocks/>
          </p:cNvGraphicFramePr>
          <p:nvPr>
            <p:extLst>
              <p:ext uri="{D42A27DB-BD31-4B8C-83A1-F6EECF244321}">
                <p14:modId xmlns:p14="http://schemas.microsoft.com/office/powerpoint/2010/main" val="1279009670"/>
              </p:ext>
            </p:extLst>
          </p:nvPr>
        </p:nvGraphicFramePr>
        <p:xfrm>
          <a:off x="319768" y="1152525"/>
          <a:ext cx="6319157" cy="5378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Oval 8">
            <a:extLst>
              <a:ext uri="{FF2B5EF4-FFF2-40B4-BE49-F238E27FC236}">
                <a16:creationId xmlns:a16="http://schemas.microsoft.com/office/drawing/2014/main" id="{71443274-DCE3-4C61-BE6C-27D4F3677796}"/>
              </a:ext>
            </a:extLst>
          </p:cNvPr>
          <p:cNvSpPr/>
          <p:nvPr/>
        </p:nvSpPr>
        <p:spPr>
          <a:xfrm>
            <a:off x="7662863" y="1448405"/>
            <a:ext cx="3686174" cy="3342670"/>
          </a:xfrm>
          <a:prstGeom prst="ellipse">
            <a:avLst/>
          </a:prstGeom>
          <a:blipFill>
            <a:blip r:embed="rId8"/>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92065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538C9-1D07-7743-8779-3745739E5518}"/>
              </a:ext>
            </a:extLst>
          </p:cNvPr>
          <p:cNvSpPr>
            <a:spLocks noGrp="1"/>
          </p:cNvSpPr>
          <p:nvPr>
            <p:ph type="title"/>
          </p:nvPr>
        </p:nvSpPr>
        <p:spPr/>
        <p:txBody>
          <a:bodyPr/>
          <a:lstStyle/>
          <a:p>
            <a:r>
              <a:rPr lang="en-US" dirty="0"/>
              <a:t>Stay Involved</a:t>
            </a:r>
          </a:p>
        </p:txBody>
      </p:sp>
      <p:sp>
        <p:nvSpPr>
          <p:cNvPr id="3" name="Content Placeholder 2">
            <a:extLst>
              <a:ext uri="{FF2B5EF4-FFF2-40B4-BE49-F238E27FC236}">
                <a16:creationId xmlns:a16="http://schemas.microsoft.com/office/drawing/2014/main" id="{EB64A8DD-66C3-164C-9317-CFBA0DD59D1F}"/>
              </a:ext>
            </a:extLst>
          </p:cNvPr>
          <p:cNvSpPr>
            <a:spLocks noGrp="1"/>
          </p:cNvSpPr>
          <p:nvPr>
            <p:ph idx="1"/>
          </p:nvPr>
        </p:nvSpPr>
        <p:spPr>
          <a:xfrm>
            <a:off x="391886" y="1253331"/>
            <a:ext cx="6094107" cy="4874338"/>
          </a:xfrm>
        </p:spPr>
        <p:txBody>
          <a:bodyPr vert="horz" lIns="91440" tIns="45720" rIns="91440" bIns="45720" rtlCol="0" anchor="t">
            <a:normAutofit lnSpcReduction="10000"/>
          </a:bodyPr>
          <a:lstStyle/>
          <a:p>
            <a:pPr marL="0" indent="0">
              <a:buNone/>
            </a:pPr>
            <a:r>
              <a:rPr lang="en-US" dirty="0">
                <a:latin typeface="Arial"/>
                <a:cs typeface="Arial"/>
              </a:rPr>
              <a:t>Online survey open until Nov. 16</a:t>
            </a:r>
            <a:endParaRPr lang="en-US" dirty="0"/>
          </a:p>
          <a:p>
            <a:pPr marL="0" indent="0">
              <a:buNone/>
            </a:pPr>
            <a:r>
              <a:rPr lang="en-US" dirty="0">
                <a:solidFill>
                  <a:srgbClr val="005DA8"/>
                </a:solidFill>
                <a:latin typeface="Arial"/>
                <a:cs typeface="Arial"/>
              </a:rPr>
              <a:t>FreewayBusSurvey.com</a:t>
            </a:r>
          </a:p>
          <a:p>
            <a:pPr marL="0" indent="0">
              <a:buNone/>
            </a:pPr>
            <a:endParaRPr lang="en-US" sz="1400" dirty="0"/>
          </a:p>
          <a:p>
            <a:pPr marL="0" indent="0">
              <a:buNone/>
            </a:pPr>
            <a:r>
              <a:rPr lang="en-US" dirty="0">
                <a:latin typeface="Arial"/>
                <a:cs typeface="Arial"/>
              </a:rPr>
              <a:t>Hotline </a:t>
            </a:r>
          </a:p>
          <a:p>
            <a:pPr marL="0" indent="0">
              <a:buNone/>
            </a:pPr>
            <a:r>
              <a:rPr lang="en-US" dirty="0">
                <a:latin typeface="Arial"/>
                <a:cs typeface="Arial"/>
              </a:rPr>
              <a:t>(909) 494-2900</a:t>
            </a:r>
            <a:endParaRPr lang="en-US" dirty="0">
              <a:cs typeface="Arial"/>
            </a:endParaRPr>
          </a:p>
          <a:p>
            <a:endParaRPr lang="en-US" sz="1400" dirty="0">
              <a:latin typeface="Arial"/>
              <a:cs typeface="Arial"/>
            </a:endParaRPr>
          </a:p>
          <a:p>
            <a:pPr marL="0" indent="0">
              <a:buNone/>
            </a:pPr>
            <a:r>
              <a:rPr lang="en-US" dirty="0">
                <a:latin typeface="Arial"/>
                <a:cs typeface="Arial"/>
              </a:rPr>
              <a:t>Public Webinar </a:t>
            </a:r>
            <a:endParaRPr lang="en-US" dirty="0"/>
          </a:p>
          <a:p>
            <a:r>
              <a:rPr lang="en-US" dirty="0">
                <a:latin typeface="Arial"/>
                <a:cs typeface="Arial"/>
              </a:rPr>
              <a:t>Recording available at </a:t>
            </a:r>
          </a:p>
          <a:p>
            <a:pPr marL="0" indent="0">
              <a:buNone/>
            </a:pPr>
            <a:r>
              <a:rPr lang="en-US" dirty="0">
                <a:solidFill>
                  <a:srgbClr val="005DA8"/>
                </a:solidFill>
                <a:latin typeface="Arial"/>
                <a:cs typeface="Arial"/>
              </a:rPr>
              <a:t>  octa.net/</a:t>
            </a:r>
            <a:r>
              <a:rPr lang="en-US" dirty="0" err="1">
                <a:solidFill>
                  <a:srgbClr val="005DA8"/>
                </a:solidFill>
                <a:latin typeface="Arial"/>
                <a:cs typeface="Arial"/>
              </a:rPr>
              <a:t>FreewayBRT</a:t>
            </a:r>
            <a:endParaRPr lang="en-US" dirty="0">
              <a:solidFill>
                <a:srgbClr val="005DA8"/>
              </a:solidFill>
            </a:endParaRPr>
          </a:p>
          <a:p>
            <a:pPr lvl="1"/>
            <a:endParaRPr lang="en-US" dirty="0">
              <a:latin typeface="Arial"/>
              <a:cs typeface="Arial"/>
            </a:endParaRPr>
          </a:p>
          <a:p>
            <a:pPr marL="0" indent="0">
              <a:buNone/>
            </a:pPr>
            <a:r>
              <a:rPr lang="en-US" dirty="0">
                <a:latin typeface="Arial"/>
                <a:cs typeface="Arial"/>
              </a:rPr>
              <a:t>	</a:t>
            </a:r>
            <a:endParaRPr lang="en-US" sz="3200" dirty="0"/>
          </a:p>
        </p:txBody>
      </p:sp>
      <p:sp>
        <p:nvSpPr>
          <p:cNvPr id="4" name="Slide Number Placeholder 3">
            <a:extLst>
              <a:ext uri="{FF2B5EF4-FFF2-40B4-BE49-F238E27FC236}">
                <a16:creationId xmlns:a16="http://schemas.microsoft.com/office/drawing/2014/main" id="{274D193A-6DBE-E045-9BB8-5D3E11F0B856}"/>
              </a:ext>
            </a:extLst>
          </p:cNvPr>
          <p:cNvSpPr>
            <a:spLocks noGrp="1"/>
          </p:cNvSpPr>
          <p:nvPr>
            <p:ph type="sldNum" sz="quarter" idx="12"/>
          </p:nvPr>
        </p:nvSpPr>
        <p:spPr/>
        <p:txBody>
          <a:bodyPr/>
          <a:lstStyle/>
          <a:p>
            <a:fld id="{8F88728A-9E54-1B4F-A83C-486C5BF59F16}" type="slidenum">
              <a:rPr lang="en-US" smtClean="0"/>
              <a:pPr/>
              <a:t>9</a:t>
            </a:fld>
            <a:endParaRPr lang="en-US"/>
          </a:p>
        </p:txBody>
      </p:sp>
      <p:pic>
        <p:nvPicPr>
          <p:cNvPr id="5" name="Picture 4">
            <a:extLst>
              <a:ext uri="{FF2B5EF4-FFF2-40B4-BE49-F238E27FC236}">
                <a16:creationId xmlns:a16="http://schemas.microsoft.com/office/drawing/2014/main" id="{5B16B527-FE3C-483B-971F-F86809224BED}"/>
              </a:ext>
            </a:extLst>
          </p:cNvPr>
          <p:cNvPicPr>
            <a:picLocks noChangeAspect="1"/>
          </p:cNvPicPr>
          <p:nvPr/>
        </p:nvPicPr>
        <p:blipFill>
          <a:blip r:embed="rId3"/>
          <a:stretch>
            <a:fillRect/>
          </a:stretch>
        </p:blipFill>
        <p:spPr>
          <a:xfrm>
            <a:off x="5946234" y="1745707"/>
            <a:ext cx="5040297" cy="3366586"/>
          </a:xfrm>
          <a:prstGeom prst="rect">
            <a:avLst/>
          </a:prstGeom>
        </p:spPr>
      </p:pic>
    </p:spTree>
    <p:extLst>
      <p:ext uri="{BB962C8B-B14F-4D97-AF65-F5344CB8AC3E}">
        <p14:creationId xmlns:p14="http://schemas.microsoft.com/office/powerpoint/2010/main" val="1939304180"/>
      </p:ext>
    </p:extLst>
  </p:cSld>
  <p:clrMapOvr>
    <a:masterClrMapping/>
  </p:clrMapOvr>
</p:sld>
</file>

<file path=ppt/theme/theme1.xml><?xml version="1.0" encoding="utf-8"?>
<a:theme xmlns:a="http://schemas.openxmlformats.org/drawingml/2006/main" name="1_Office Theme">
  <a:themeElements>
    <a:clrScheme name="Custom 1">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lideMaster.potx" id="{A66959D3-B806-4C94-907F-2803B5DC3CCA}" vid="{0BFB8A69-C532-48C8-8118-0518C90F093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22BCC7AB976634A96359A604470FF36" ma:contentTypeVersion="12" ma:contentTypeDescription="Create a new document." ma:contentTypeScope="" ma:versionID="3e9d3c766f0fc93aa830a4af5a9011cb">
  <xsd:schema xmlns:xsd="http://www.w3.org/2001/XMLSchema" xmlns:xs="http://www.w3.org/2001/XMLSchema" xmlns:p="http://schemas.microsoft.com/office/2006/metadata/properties" xmlns:ns2="9153b15f-e8c3-4441-a56f-30433ebe7327" xmlns:ns3="7a4f859a-8064-41a1-98ab-c9d5774b3b4a" targetNamespace="http://schemas.microsoft.com/office/2006/metadata/properties" ma:root="true" ma:fieldsID="1c25304dce7350fe96ecf2cf30c8209b" ns2:_="" ns3:_="">
    <xsd:import namespace="9153b15f-e8c3-4441-a56f-30433ebe7327"/>
    <xsd:import namespace="7a4f859a-8064-41a1-98ab-c9d5774b3b4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53b15f-e8c3-4441-a56f-30433ebe732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a4f859a-8064-41a1-98ab-c9d5774b3b4a"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550AD03-785F-49D6-A79A-8C34292A9390}">
  <ds:schemaRefs>
    <ds:schemaRef ds:uri="7a4f859a-8064-41a1-98ab-c9d5774b3b4a"/>
    <ds:schemaRef ds:uri="9153b15f-e8c3-4441-a56f-30433ebe732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3A229A7-E5B5-46E2-927A-40576F20631D}">
  <ds:schemaRefs>
    <ds:schemaRef ds:uri="http://schemas.microsoft.com/sharepoint/v3/contenttype/forms"/>
  </ds:schemaRefs>
</ds:datastoreItem>
</file>

<file path=customXml/itemProps3.xml><?xml version="1.0" encoding="utf-8"?>
<ds:datastoreItem xmlns:ds="http://schemas.openxmlformats.org/officeDocument/2006/customXml" ds:itemID="{7715A65E-34BA-445F-8CEB-E0CF656122AD}">
  <ds:schemaRefs>
    <ds:schemaRef ds:uri="7a4f859a-8064-41a1-98ab-c9d5774b3b4a"/>
    <ds:schemaRef ds:uri="9153b15f-e8c3-4441-a56f-30433ebe732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2748</TotalTime>
  <Words>902</Words>
  <Application>Microsoft Office PowerPoint</Application>
  <PresentationFormat>Widescreen</PresentationFormat>
  <Paragraphs>110</Paragraphs>
  <Slides>9</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1_Office Theme</vt:lpstr>
      <vt:lpstr>PowerPoint Presentation</vt:lpstr>
      <vt:lpstr>Study Objectives</vt:lpstr>
      <vt:lpstr>Study Scope Highlights</vt:lpstr>
      <vt:lpstr>Public Engagement</vt:lpstr>
      <vt:lpstr>PowerPoint Presentation</vt:lpstr>
      <vt:lpstr>What is Freeway BRT? </vt:lpstr>
      <vt:lpstr>Study Overview</vt:lpstr>
      <vt:lpstr>Study Process and Schedule</vt:lpstr>
      <vt:lpstr>Stay Involved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Marissa Espino</dc:creator>
  <cp:lastModifiedBy>Marissa Espino</cp:lastModifiedBy>
  <cp:revision>6</cp:revision>
  <dcterms:created xsi:type="dcterms:W3CDTF">2020-10-24T17:30:20Z</dcterms:created>
  <dcterms:modified xsi:type="dcterms:W3CDTF">2020-10-26T15:19:11Z</dcterms:modified>
</cp:coreProperties>
</file>