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7000"/>
  <p:notesSz cx="6858000" cy="9144000"/>
  <p:embeddedFontLst>
    <p:embeddedFont>
      <p:font typeface="Borsok" panose="02000503000000020002" charset="0"/>
      <p:regular r:id="rId16"/>
    </p:embeddedFont>
    <p:embeddedFont>
      <p:font typeface="Canva Sans" panose="020B0604020202020204" charset="0"/>
      <p:regular r:id="rId17"/>
    </p:embeddedFont>
    <p:embeddedFont>
      <p:font typeface="Canva Sans Bold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9194FD-F0E3-44E4-B8BF-8F6CF59AE06D}" v="4" dt="2025-11-04T19:40:45.3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0" d="100"/>
          <a:sy n="60" d="100"/>
        </p:scale>
        <p:origin x="3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ica Ochoa" userId="2aebb77a-f6f9-4851-b7cf-02a1599bda39" providerId="ADAL" clId="{6E3E85BE-EC32-4BC1-A5E5-0DD9BD77B643}"/>
    <pc:docChg chg="undo custSel modSld">
      <pc:chgData name="Jessica Ochoa" userId="2aebb77a-f6f9-4851-b7cf-02a1599bda39" providerId="ADAL" clId="{6E3E85BE-EC32-4BC1-A5E5-0DD9BD77B643}" dt="2025-11-04T19:41:07.452" v="20" actId="1036"/>
      <pc:docMkLst>
        <pc:docMk/>
      </pc:docMkLst>
      <pc:sldChg chg="addSp delSp modSp mod modAnim">
        <pc:chgData name="Jessica Ochoa" userId="2aebb77a-f6f9-4851-b7cf-02a1599bda39" providerId="ADAL" clId="{6E3E85BE-EC32-4BC1-A5E5-0DD9BD77B643}" dt="2025-11-04T19:38:57.354" v="6"/>
        <pc:sldMkLst>
          <pc:docMk/>
          <pc:sldMk cId="0" sldId="257"/>
        </pc:sldMkLst>
        <pc:spChg chg="mod">
          <ac:chgData name="Jessica Ochoa" userId="2aebb77a-f6f9-4851-b7cf-02a1599bda39" providerId="ADAL" clId="{6E3E85BE-EC32-4BC1-A5E5-0DD9BD77B643}" dt="2025-11-04T19:38:26.596" v="2" actId="1076"/>
          <ac:spMkLst>
            <pc:docMk/>
            <pc:sldMk cId="0" sldId="257"/>
            <ac:spMk id="7" creationId="{00000000-0000-0000-0000-000000000000}"/>
          </ac:spMkLst>
        </pc:spChg>
        <pc:spChg chg="mod">
          <ac:chgData name="Jessica Ochoa" userId="2aebb77a-f6f9-4851-b7cf-02a1599bda39" providerId="ADAL" clId="{6E3E85BE-EC32-4BC1-A5E5-0DD9BD77B643}" dt="2025-11-04T19:38:20.462" v="1" actId="1076"/>
          <ac:spMkLst>
            <pc:docMk/>
            <pc:sldMk cId="0" sldId="257"/>
            <ac:spMk id="8" creationId="{00000000-0000-0000-0000-000000000000}"/>
          </ac:spMkLst>
        </pc:spChg>
        <pc:grpChg chg="del">
          <ac:chgData name="Jessica Ochoa" userId="2aebb77a-f6f9-4851-b7cf-02a1599bda39" providerId="ADAL" clId="{6E3E85BE-EC32-4BC1-A5E5-0DD9BD77B643}" dt="2025-11-04T19:38:16.985" v="0" actId="478"/>
          <ac:grpSpMkLst>
            <pc:docMk/>
            <pc:sldMk cId="0" sldId="257"/>
            <ac:grpSpMk id="2" creationId="{00000000-0000-0000-0000-000000000000}"/>
          </ac:grpSpMkLst>
        </pc:grpChg>
        <pc:picChg chg="add mod">
          <ac:chgData name="Jessica Ochoa" userId="2aebb77a-f6f9-4851-b7cf-02a1599bda39" providerId="ADAL" clId="{6E3E85BE-EC32-4BC1-A5E5-0DD9BD77B643}" dt="2025-11-04T19:38:53.642" v="5" actId="1076"/>
          <ac:picMkLst>
            <pc:docMk/>
            <pc:sldMk cId="0" sldId="257"/>
            <ac:picMk id="13" creationId="{76BA6C00-3D99-7307-2658-14E52D82F4F5}"/>
          </ac:picMkLst>
        </pc:picChg>
      </pc:sldChg>
      <pc:sldChg chg="addSp delSp modSp mod modAnim">
        <pc:chgData name="Jessica Ochoa" userId="2aebb77a-f6f9-4851-b7cf-02a1599bda39" providerId="ADAL" clId="{6E3E85BE-EC32-4BC1-A5E5-0DD9BD77B643}" dt="2025-11-04T19:40:45.374" v="14"/>
        <pc:sldMkLst>
          <pc:docMk/>
          <pc:sldMk cId="0" sldId="264"/>
        </pc:sldMkLst>
        <pc:spChg chg="mod">
          <ac:chgData name="Jessica Ochoa" userId="2aebb77a-f6f9-4851-b7cf-02a1599bda39" providerId="ADAL" clId="{6E3E85BE-EC32-4BC1-A5E5-0DD9BD77B643}" dt="2025-11-04T19:39:50.864" v="13" actId="1076"/>
          <ac:spMkLst>
            <pc:docMk/>
            <pc:sldMk cId="0" sldId="264"/>
            <ac:spMk id="7" creationId="{00000000-0000-0000-0000-000000000000}"/>
          </ac:spMkLst>
        </pc:spChg>
        <pc:spChg chg="mod">
          <ac:chgData name="Jessica Ochoa" userId="2aebb77a-f6f9-4851-b7cf-02a1599bda39" providerId="ADAL" clId="{6E3E85BE-EC32-4BC1-A5E5-0DD9BD77B643}" dt="2025-11-04T19:39:19.667" v="9" actId="1076"/>
          <ac:spMkLst>
            <pc:docMk/>
            <pc:sldMk cId="0" sldId="264"/>
            <ac:spMk id="8" creationId="{00000000-0000-0000-0000-000000000000}"/>
          </ac:spMkLst>
        </pc:spChg>
        <pc:spChg chg="mod">
          <ac:chgData name="Jessica Ochoa" userId="2aebb77a-f6f9-4851-b7cf-02a1599bda39" providerId="ADAL" clId="{6E3E85BE-EC32-4BC1-A5E5-0DD9BD77B643}" dt="2025-11-04T19:39:17.366" v="8" actId="1076"/>
          <ac:spMkLst>
            <pc:docMk/>
            <pc:sldMk cId="0" sldId="264"/>
            <ac:spMk id="9" creationId="{00000000-0000-0000-0000-000000000000}"/>
          </ac:spMkLst>
        </pc:spChg>
        <pc:grpChg chg="del">
          <ac:chgData name="Jessica Ochoa" userId="2aebb77a-f6f9-4851-b7cf-02a1599bda39" providerId="ADAL" clId="{6E3E85BE-EC32-4BC1-A5E5-0DD9BD77B643}" dt="2025-11-04T19:39:03.609" v="7" actId="478"/>
          <ac:grpSpMkLst>
            <pc:docMk/>
            <pc:sldMk cId="0" sldId="264"/>
            <ac:grpSpMk id="2" creationId="{00000000-0000-0000-0000-000000000000}"/>
          </ac:grpSpMkLst>
        </pc:grpChg>
        <pc:picChg chg="add mod">
          <ac:chgData name="Jessica Ochoa" userId="2aebb77a-f6f9-4851-b7cf-02a1599bda39" providerId="ADAL" clId="{6E3E85BE-EC32-4BC1-A5E5-0DD9BD77B643}" dt="2025-11-04T19:39:47.475" v="12" actId="1076"/>
          <ac:picMkLst>
            <pc:docMk/>
            <pc:sldMk cId="0" sldId="264"/>
            <ac:picMk id="13" creationId="{A56419B7-5334-D7F1-14D8-3F374BE527F8}"/>
          </ac:picMkLst>
        </pc:picChg>
      </pc:sldChg>
      <pc:sldChg chg="modSp mod">
        <pc:chgData name="Jessica Ochoa" userId="2aebb77a-f6f9-4851-b7cf-02a1599bda39" providerId="ADAL" clId="{6E3E85BE-EC32-4BC1-A5E5-0DD9BD77B643}" dt="2025-11-04T19:41:07.452" v="20" actId="1036"/>
        <pc:sldMkLst>
          <pc:docMk/>
          <pc:sldMk cId="0" sldId="268"/>
        </pc:sldMkLst>
        <pc:spChg chg="mod">
          <ac:chgData name="Jessica Ochoa" userId="2aebb77a-f6f9-4851-b7cf-02a1599bda39" providerId="ADAL" clId="{6E3E85BE-EC32-4BC1-A5E5-0DD9BD77B643}" dt="2025-11-04T19:41:03.481" v="19" actId="1036"/>
          <ac:spMkLst>
            <pc:docMk/>
            <pc:sldMk cId="0" sldId="268"/>
            <ac:spMk id="10" creationId="{00000000-0000-0000-0000-000000000000}"/>
          </ac:spMkLst>
        </pc:spChg>
        <pc:spChg chg="mod">
          <ac:chgData name="Jessica Ochoa" userId="2aebb77a-f6f9-4851-b7cf-02a1599bda39" providerId="ADAL" clId="{6E3E85BE-EC32-4BC1-A5E5-0DD9BD77B643}" dt="2025-11-04T19:41:07.452" v="20" actId="1036"/>
          <ac:spMkLst>
            <pc:docMk/>
            <pc:sldMk cId="0" sldId="268"/>
            <ac:spMk id="13" creationId="{00000000-0000-0000-0000-000000000000}"/>
          </ac:spMkLst>
        </pc:spChg>
        <pc:grpChg chg="mod">
          <ac:chgData name="Jessica Ochoa" userId="2aebb77a-f6f9-4851-b7cf-02a1599bda39" providerId="ADAL" clId="{6E3E85BE-EC32-4BC1-A5E5-0DD9BD77B643}" dt="2025-11-04T19:40:52.609" v="16" actId="1076"/>
          <ac:grpSpMkLst>
            <pc:docMk/>
            <pc:sldMk cId="0" sldId="268"/>
            <ac:grpSpMk id="11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LAVc_aIcyJg?feature=oembed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5" Type="http://schemas.openxmlformats.org/officeDocument/2006/relationships/image" Target="../media/image4.sv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30.png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7ZTLBYJ9Qrk?feature=oembed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365" r="365"/>
          <a:stretch>
            <a:fillRect/>
          </a:stretch>
        </p:blipFill>
        <p:spPr>
          <a:xfrm>
            <a:off x="0" y="-109863"/>
            <a:ext cx="18288000" cy="103968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641916" y="-109863"/>
            <a:ext cx="19133699" cy="10534023"/>
            <a:chOff x="0" y="0"/>
            <a:chExt cx="5039328" cy="27743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039328" cy="2774393"/>
            </a:xfrm>
            <a:custGeom>
              <a:avLst/>
              <a:gdLst/>
              <a:ahLst/>
              <a:cxnLst/>
              <a:rect l="l" t="t" r="r" b="b"/>
              <a:pathLst>
                <a:path w="5039328" h="2774393">
                  <a:moveTo>
                    <a:pt x="0" y="0"/>
                  </a:moveTo>
                  <a:lnTo>
                    <a:pt x="5039328" y="0"/>
                  </a:lnTo>
                  <a:lnTo>
                    <a:pt x="5039328" y="2774393"/>
                  </a:lnTo>
                  <a:lnTo>
                    <a:pt x="0" y="2774393"/>
                  </a:lnTo>
                  <a:close/>
                </a:path>
              </a:pathLst>
            </a:custGeom>
            <a:solidFill>
              <a:srgbClr val="1B64B7">
                <a:alpha val="7098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5039328" cy="28124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8099593" y="6747654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4" y="0"/>
                </a:lnTo>
                <a:lnTo>
                  <a:pt x="2088814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7752308" y="5577968"/>
            <a:ext cx="2783384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Children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76562" y="2982257"/>
            <a:ext cx="12334875" cy="2960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46"/>
              </a:lnSpc>
            </a:pPr>
            <a:r>
              <a:rPr lang="en-US" sz="12523">
                <a:solidFill>
                  <a:srgbClr val="FFFFFF"/>
                </a:solidFill>
                <a:latin typeface="Borsok"/>
                <a:ea typeface="Borsok"/>
                <a:cs typeface="Borsok"/>
                <a:sym typeface="Borsok"/>
              </a:rPr>
              <a:t>Walk and Bike</a:t>
            </a:r>
          </a:p>
          <a:p>
            <a:pPr algn="ctr">
              <a:lnSpc>
                <a:spcPts val="11146"/>
              </a:lnSpc>
            </a:pPr>
            <a:r>
              <a:rPr lang="en-US" sz="12523">
                <a:solidFill>
                  <a:srgbClr val="FFFFFF"/>
                </a:solidFill>
                <a:latin typeface="Borsok"/>
                <a:ea typeface="Borsok"/>
                <a:cs typeface="Borsok"/>
                <a:sym typeface="Borsok"/>
              </a:rPr>
              <a:t> Safely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0" name="Freeform 10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5955" r="-648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8740903" y="1117599"/>
            <a:ext cx="8967762" cy="3841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using the crosswalk and looking up at the motorist. Is this a safety or risky behavior?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5873099" y="599333"/>
            <a:ext cx="1835566" cy="429367"/>
            <a:chOff x="0" y="0"/>
            <a:chExt cx="2447422" cy="572490"/>
          </a:xfrm>
        </p:grpSpPr>
        <p:sp>
          <p:nvSpPr>
            <p:cNvPr id="6" name="Freeform 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543007" y="6084616"/>
            <a:ext cx="7363555" cy="2708237"/>
            <a:chOff x="0" y="0"/>
            <a:chExt cx="9818074" cy="3610983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640239"/>
              <a:chOff x="0" y="0"/>
              <a:chExt cx="1939373" cy="323998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Safety Behavior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970744"/>
              <a:ext cx="9818074" cy="1640239"/>
              <a:chOff x="0" y="0"/>
              <a:chExt cx="1939373" cy="323998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Risky Behavior</a:t>
                </a: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5955" r="-648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8740903" y="1117599"/>
            <a:ext cx="8967762" cy="3841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using the crosswalk and looking up at the motorist. Is this a safety or risky behavior?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5873099" y="599333"/>
            <a:ext cx="1835566" cy="429367"/>
            <a:chOff x="0" y="0"/>
            <a:chExt cx="2447422" cy="572490"/>
          </a:xfrm>
        </p:grpSpPr>
        <p:sp>
          <p:nvSpPr>
            <p:cNvPr id="6" name="Freeform 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543007" y="6084616"/>
            <a:ext cx="7363555" cy="1230179"/>
            <a:chOff x="0" y="0"/>
            <a:chExt cx="1939373" cy="32399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Safety Behavior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543007" y="7562673"/>
            <a:ext cx="7363555" cy="1230179"/>
            <a:chOff x="0" y="0"/>
            <a:chExt cx="1939373" cy="3239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Risky Behavior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3394" t="-14590" r="-4551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01476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029108" y="933450"/>
            <a:ext cx="8504714" cy="3841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listening to music and texting while walking. Is this a safety or risky behavior?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6" name="Freeform 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599687" y="5865832"/>
            <a:ext cx="7363555" cy="2708237"/>
            <a:chOff x="0" y="0"/>
            <a:chExt cx="9818074" cy="3610983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640239"/>
              <a:chOff x="0" y="0"/>
              <a:chExt cx="1939373" cy="323998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Safety Behavior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970744"/>
              <a:ext cx="9818074" cy="1640239"/>
              <a:chOff x="0" y="0"/>
              <a:chExt cx="1939373" cy="323998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Risky Behavior</a:t>
                </a: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3394" t="-14590" r="-4551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89379" y="8001476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029108" y="933450"/>
            <a:ext cx="8504714" cy="3841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listening to music and texting while walking. Is this a safety or risky behavior?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6" name="Freeform 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599687" y="5648841"/>
            <a:ext cx="7363555" cy="1447170"/>
            <a:chOff x="0" y="-57150"/>
            <a:chExt cx="1939373" cy="38114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Safety Behavior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599687" y="7126898"/>
            <a:ext cx="7363555" cy="1447170"/>
            <a:chOff x="0" y="-57150"/>
            <a:chExt cx="1939373" cy="38114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Risky Behavior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552532"/>
            <a:ext cx="6328569" cy="6705768"/>
          </a:xfrm>
          <a:custGeom>
            <a:avLst/>
            <a:gdLst/>
            <a:ahLst/>
            <a:cxnLst/>
            <a:rect l="l" t="t" r="r" b="b"/>
            <a:pathLst>
              <a:path w="6328569" h="6705768">
                <a:moveTo>
                  <a:pt x="0" y="0"/>
                </a:moveTo>
                <a:lnTo>
                  <a:pt x="6328569" y="0"/>
                </a:lnTo>
                <a:lnTo>
                  <a:pt x="6328569" y="6705768"/>
                </a:lnTo>
                <a:lnTo>
                  <a:pt x="0" y="6705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249771" y="610550"/>
            <a:ext cx="8678555" cy="1996068"/>
          </a:xfrm>
          <a:custGeom>
            <a:avLst/>
            <a:gdLst/>
            <a:ahLst/>
            <a:cxnLst/>
            <a:rect l="l" t="t" r="r" b="b"/>
            <a:pathLst>
              <a:path w="8678555" h="1996068">
                <a:moveTo>
                  <a:pt x="0" y="0"/>
                </a:moveTo>
                <a:lnTo>
                  <a:pt x="8678555" y="0"/>
                </a:lnTo>
                <a:lnTo>
                  <a:pt x="8678555" y="1996067"/>
                </a:lnTo>
                <a:lnTo>
                  <a:pt x="0" y="19960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931449" y="8559526"/>
            <a:ext cx="7315200" cy="1157132"/>
          </a:xfrm>
          <a:custGeom>
            <a:avLst/>
            <a:gdLst/>
            <a:ahLst/>
            <a:cxnLst/>
            <a:rect l="l" t="t" r="r" b="b"/>
            <a:pathLst>
              <a:path w="7315200" h="1157132">
                <a:moveTo>
                  <a:pt x="0" y="0"/>
                </a:moveTo>
                <a:lnTo>
                  <a:pt x="7315200" y="0"/>
                </a:lnTo>
                <a:lnTo>
                  <a:pt x="7315200" y="1157132"/>
                </a:lnTo>
                <a:lnTo>
                  <a:pt x="0" y="11571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8249771" y="2886334"/>
            <a:ext cx="8678555" cy="5216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23"/>
              </a:lnSpc>
            </a:pPr>
            <a:r>
              <a:rPr lang="en-US" sz="7089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You learned some smart ways to practice safety when you’re walking or biking.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flipH="1">
            <a:off x="15156037" y="6438900"/>
            <a:ext cx="2672175" cy="3562900"/>
          </a:xfrm>
          <a:custGeom>
            <a:avLst/>
            <a:gdLst/>
            <a:ahLst/>
            <a:cxnLst/>
            <a:rect l="l" t="t" r="r" b="b"/>
            <a:pathLst>
              <a:path w="2672175" h="3562900">
                <a:moveTo>
                  <a:pt x="2672175" y="0"/>
                </a:moveTo>
                <a:lnTo>
                  <a:pt x="0" y="0"/>
                </a:lnTo>
                <a:lnTo>
                  <a:pt x="0" y="3562899"/>
                </a:lnTo>
                <a:lnTo>
                  <a:pt x="2672175" y="3562899"/>
                </a:lnTo>
                <a:lnTo>
                  <a:pt x="267217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457200" y="6438900"/>
            <a:ext cx="2805784" cy="3562900"/>
          </a:xfrm>
          <a:custGeom>
            <a:avLst/>
            <a:gdLst/>
            <a:ahLst/>
            <a:cxnLst/>
            <a:rect l="l" t="t" r="r" b="b"/>
            <a:pathLst>
              <a:path w="2805784" h="3562900">
                <a:moveTo>
                  <a:pt x="0" y="0"/>
                </a:moveTo>
                <a:lnTo>
                  <a:pt x="2805784" y="0"/>
                </a:lnTo>
                <a:lnTo>
                  <a:pt x="2805784" y="3562900"/>
                </a:lnTo>
                <a:lnTo>
                  <a:pt x="0" y="35629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5144840" y="289579"/>
            <a:ext cx="7998320" cy="1304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84"/>
              </a:lnSpc>
            </a:pPr>
            <a:r>
              <a:rPr lang="en-US" sz="7631">
                <a:solidFill>
                  <a:srgbClr val="FFFFFF"/>
                </a:solidFill>
                <a:latin typeface="Borsok"/>
                <a:ea typeface="Borsok"/>
                <a:cs typeface="Borsok"/>
                <a:sym typeface="Borsok"/>
              </a:rPr>
              <a:t>Bike to School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1" name="Freeform 11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3" name="Online Media 12" title="OCTA STEP Bike to School – Benefits of Walking/Wheeling K-2">
            <a:hlinkClick r:id="" action="ppaction://media"/>
            <a:extLst>
              <a:ext uri="{FF2B5EF4-FFF2-40B4-BE49-F238E27FC236}">
                <a16:creationId xmlns:a16="http://schemas.microsoft.com/office/drawing/2014/main" id="{76BA6C00-3D99-7307-2658-14E52D82F4F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3048000" y="1790700"/>
            <a:ext cx="12192000" cy="688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12078" y="3614322"/>
            <a:ext cx="3436424" cy="4580370"/>
            <a:chOff x="0" y="0"/>
            <a:chExt cx="4581898" cy="61071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81898" cy="5296992"/>
            </a:xfrm>
            <a:custGeom>
              <a:avLst/>
              <a:gdLst/>
              <a:ahLst/>
              <a:cxnLst/>
              <a:rect l="l" t="t" r="r" b="b"/>
              <a:pathLst>
                <a:path w="4581898" h="5296992">
                  <a:moveTo>
                    <a:pt x="0" y="0"/>
                  </a:moveTo>
                  <a:lnTo>
                    <a:pt x="4581898" y="0"/>
                  </a:lnTo>
                  <a:lnTo>
                    <a:pt x="4581898" y="5296992"/>
                  </a:lnTo>
                  <a:lnTo>
                    <a:pt x="0" y="52969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AutoShape 4"/>
            <p:cNvSpPr/>
            <p:nvPr/>
          </p:nvSpPr>
          <p:spPr>
            <a:xfrm>
              <a:off x="277604" y="2003683"/>
              <a:ext cx="4026690" cy="0"/>
            </a:xfrm>
            <a:prstGeom prst="line">
              <a:avLst/>
            </a:prstGeom>
            <a:ln w="50800" cap="flat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32792" y="5522113"/>
              <a:ext cx="4316313" cy="5850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39"/>
                </a:lnSpc>
              </a:pPr>
              <a:r>
                <a:rPr lang="en-US" sz="25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Get the correct size.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644469" y="3614322"/>
            <a:ext cx="4999062" cy="4580370"/>
            <a:chOff x="0" y="0"/>
            <a:chExt cx="6665416" cy="6107160"/>
          </a:xfrm>
        </p:grpSpPr>
        <p:sp>
          <p:nvSpPr>
            <p:cNvPr id="7" name="Freeform 7"/>
            <p:cNvSpPr/>
            <p:nvPr/>
          </p:nvSpPr>
          <p:spPr>
            <a:xfrm>
              <a:off x="1064633" y="0"/>
              <a:ext cx="4536151" cy="5296992"/>
            </a:xfrm>
            <a:custGeom>
              <a:avLst/>
              <a:gdLst/>
              <a:ahLst/>
              <a:cxnLst/>
              <a:rect l="l" t="t" r="r" b="b"/>
              <a:pathLst>
                <a:path w="4536151" h="5296992">
                  <a:moveTo>
                    <a:pt x="0" y="0"/>
                  </a:moveTo>
                  <a:lnTo>
                    <a:pt x="4536151" y="0"/>
                  </a:lnTo>
                  <a:lnTo>
                    <a:pt x="4536151" y="5296992"/>
                  </a:lnTo>
                  <a:lnTo>
                    <a:pt x="0" y="52969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5522113"/>
              <a:ext cx="6665416" cy="5850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39"/>
                </a:lnSpc>
              </a:pPr>
              <a:r>
                <a:rPr lang="en-US" sz="25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Adjust the pads and the straps.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3338981" y="3614322"/>
            <a:ext cx="3676795" cy="4580370"/>
            <a:chOff x="0" y="0"/>
            <a:chExt cx="4902393" cy="6107160"/>
          </a:xfrm>
        </p:grpSpPr>
        <p:sp>
          <p:nvSpPr>
            <p:cNvPr id="10" name="TextBox 10"/>
            <p:cNvSpPr txBox="1"/>
            <p:nvPr/>
          </p:nvSpPr>
          <p:spPr>
            <a:xfrm>
              <a:off x="293040" y="5522113"/>
              <a:ext cx="4316313" cy="5850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39"/>
                </a:lnSpc>
              </a:pPr>
              <a:r>
                <a:rPr lang="en-US" sz="2599" b="1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Test the fit.</a:t>
              </a:r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4902393" cy="5284031"/>
            </a:xfrm>
            <a:custGeom>
              <a:avLst/>
              <a:gdLst/>
              <a:ahLst/>
              <a:cxnLst/>
              <a:rect l="l" t="t" r="r" b="b"/>
              <a:pathLst>
                <a:path w="4902393" h="5284031">
                  <a:moveTo>
                    <a:pt x="0" y="0"/>
                  </a:moveTo>
                  <a:lnTo>
                    <a:pt x="4902393" y="0"/>
                  </a:lnTo>
                  <a:lnTo>
                    <a:pt x="4902393" y="5284031"/>
                  </a:lnTo>
                  <a:lnTo>
                    <a:pt x="0" y="52840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-17932" r="-65232" b="-12250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06296" y="1222384"/>
            <a:ext cx="16675408" cy="1758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351"/>
              </a:lnSpc>
            </a:pPr>
            <a:r>
              <a:rPr lang="en-US" sz="10250">
                <a:solidFill>
                  <a:srgbClr val="FFFFFF"/>
                </a:solidFill>
                <a:latin typeface="Borsok"/>
                <a:ea typeface="Borsok"/>
                <a:cs typeface="Borsok"/>
                <a:sym typeface="Borsok"/>
              </a:rPr>
              <a:t>Check Your Helmet Fit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049207" y="8880475"/>
            <a:ext cx="10189587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FBC31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Note: Never Wear a Hat Underneath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5" name="Freeform 1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55066" y="383562"/>
            <a:ext cx="7577868" cy="4347802"/>
          </a:xfrm>
          <a:custGeom>
            <a:avLst/>
            <a:gdLst/>
            <a:ahLst/>
            <a:cxnLst/>
            <a:rect l="l" t="t" r="r" b="b"/>
            <a:pathLst>
              <a:path w="7577868" h="4347802">
                <a:moveTo>
                  <a:pt x="0" y="0"/>
                </a:moveTo>
                <a:lnTo>
                  <a:pt x="7577868" y="0"/>
                </a:lnTo>
                <a:lnTo>
                  <a:pt x="7577868" y="4347802"/>
                </a:lnTo>
                <a:lnTo>
                  <a:pt x="0" y="43478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3757089" y="2831068"/>
            <a:ext cx="10773823" cy="6621325"/>
            <a:chOff x="0" y="0"/>
            <a:chExt cx="14365097" cy="8828433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14365097" cy="8049673"/>
              <a:chOff x="0" y="0"/>
              <a:chExt cx="3062148" cy="1715915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3062148" cy="1715915"/>
              </a:xfrm>
              <a:custGeom>
                <a:avLst/>
                <a:gdLst/>
                <a:ahLst/>
                <a:cxnLst/>
                <a:rect l="l" t="t" r="r" b="b"/>
                <a:pathLst>
                  <a:path w="3062148" h="1715915">
                    <a:moveTo>
                      <a:pt x="0" y="0"/>
                    </a:moveTo>
                    <a:lnTo>
                      <a:pt x="3062148" y="0"/>
                    </a:lnTo>
                    <a:lnTo>
                      <a:pt x="3062148" y="1715915"/>
                    </a:lnTo>
                    <a:lnTo>
                      <a:pt x="0" y="1715915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38100"/>
                <a:ext cx="3062148" cy="1754015"/>
              </a:xfrm>
              <a:prstGeom prst="rect">
                <a:avLst/>
              </a:prstGeom>
            </p:spPr>
            <p:txBody>
              <a:bodyPr lIns="47074" tIns="47074" rIns="47074" bIns="47074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Freeform 7"/>
            <p:cNvSpPr/>
            <p:nvPr/>
          </p:nvSpPr>
          <p:spPr>
            <a:xfrm>
              <a:off x="217136" y="243501"/>
              <a:ext cx="13930825" cy="7562671"/>
            </a:xfrm>
            <a:custGeom>
              <a:avLst/>
              <a:gdLst/>
              <a:ahLst/>
              <a:cxnLst/>
              <a:rect l="l" t="t" r="r" b="b"/>
              <a:pathLst>
                <a:path w="13930825" h="7562671">
                  <a:moveTo>
                    <a:pt x="0" y="0"/>
                  </a:moveTo>
                  <a:lnTo>
                    <a:pt x="13930825" y="0"/>
                  </a:lnTo>
                  <a:lnTo>
                    <a:pt x="13930825" y="7562671"/>
                  </a:lnTo>
                  <a:lnTo>
                    <a:pt x="0" y="75626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43365" b="-1479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>
            <a:xfrm>
              <a:off x="4145014" y="7155681"/>
              <a:ext cx="6075068" cy="1672753"/>
            </a:xfrm>
            <a:custGeom>
              <a:avLst/>
              <a:gdLst/>
              <a:ahLst/>
              <a:cxnLst/>
              <a:rect l="l" t="t" r="r" b="b"/>
              <a:pathLst>
                <a:path w="6075068" h="1672753">
                  <a:moveTo>
                    <a:pt x="0" y="0"/>
                  </a:moveTo>
                  <a:lnTo>
                    <a:pt x="6075069" y="0"/>
                  </a:lnTo>
                  <a:lnTo>
                    <a:pt x="6075069" y="1672752"/>
                  </a:lnTo>
                  <a:lnTo>
                    <a:pt x="0" y="1672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-63" r="-6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727840" y="7377933"/>
              <a:ext cx="3832276" cy="1385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27"/>
                </a:lnSpc>
                <a:spcBef>
                  <a:spcPct val="0"/>
                </a:spcBef>
              </a:pPr>
              <a:r>
                <a:rPr lang="en-US" sz="6162">
                  <a:solidFill>
                    <a:srgbClr val="040606"/>
                  </a:solidFill>
                  <a:latin typeface="Borsok"/>
                  <a:ea typeface="Borsok"/>
                  <a:cs typeface="Borsok"/>
                  <a:sym typeface="Borsok"/>
                </a:rPr>
                <a:t>Play!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808211" y="2192631"/>
              <a:ext cx="10748676" cy="42332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967"/>
                </a:lnSpc>
              </a:pPr>
              <a:r>
                <a:rPr lang="en-US" sz="11967">
                  <a:solidFill>
                    <a:srgbClr val="1B64B7"/>
                  </a:solidFill>
                  <a:latin typeface="Borsok"/>
                  <a:ea typeface="Borsok"/>
                  <a:cs typeface="Borsok"/>
                  <a:sym typeface="Borsok"/>
                </a:rPr>
                <a:t>SafeTY vs. risky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327949" y="5341455"/>
            <a:ext cx="2543315" cy="4471763"/>
          </a:xfrm>
          <a:custGeom>
            <a:avLst/>
            <a:gdLst/>
            <a:ahLst/>
            <a:cxnLst/>
            <a:rect l="l" t="t" r="r" b="b"/>
            <a:pathLst>
              <a:path w="2543315" h="4471763">
                <a:moveTo>
                  <a:pt x="0" y="0"/>
                </a:moveTo>
                <a:lnTo>
                  <a:pt x="2543315" y="0"/>
                </a:lnTo>
                <a:lnTo>
                  <a:pt x="2543315" y="4471763"/>
                </a:lnTo>
                <a:lnTo>
                  <a:pt x="0" y="44717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409106" y="5876899"/>
            <a:ext cx="3523297" cy="4114800"/>
          </a:xfrm>
          <a:custGeom>
            <a:avLst/>
            <a:gdLst/>
            <a:ahLst/>
            <a:cxnLst/>
            <a:rect l="l" t="t" r="r" b="b"/>
            <a:pathLst>
              <a:path w="3523297" h="4114800">
                <a:moveTo>
                  <a:pt x="0" y="0"/>
                </a:moveTo>
                <a:lnTo>
                  <a:pt x="3523298" y="0"/>
                </a:lnTo>
                <a:lnTo>
                  <a:pt x="352329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3586030" y="5876899"/>
            <a:ext cx="3020362" cy="3757837"/>
          </a:xfrm>
          <a:custGeom>
            <a:avLst/>
            <a:gdLst/>
            <a:ahLst/>
            <a:cxnLst/>
            <a:rect l="l" t="t" r="r" b="b"/>
            <a:pathLst>
              <a:path w="3020362" h="3757837">
                <a:moveTo>
                  <a:pt x="0" y="0"/>
                </a:moveTo>
                <a:lnTo>
                  <a:pt x="3020362" y="0"/>
                </a:lnTo>
                <a:lnTo>
                  <a:pt x="3020362" y="3757838"/>
                </a:lnTo>
                <a:lnTo>
                  <a:pt x="0" y="375783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5711974" y="5694532"/>
            <a:ext cx="2344422" cy="3940205"/>
          </a:xfrm>
          <a:custGeom>
            <a:avLst/>
            <a:gdLst/>
            <a:ahLst/>
            <a:cxnLst/>
            <a:rect l="l" t="t" r="r" b="b"/>
            <a:pathLst>
              <a:path w="2344422" h="3940205">
                <a:moveTo>
                  <a:pt x="0" y="0"/>
                </a:moveTo>
                <a:lnTo>
                  <a:pt x="2344422" y="0"/>
                </a:lnTo>
                <a:lnTo>
                  <a:pt x="2344422" y="3940205"/>
                </a:lnTo>
                <a:lnTo>
                  <a:pt x="0" y="394020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5" name="Group 15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6" name="Freeform 1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227" r="-4522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73099" y="599333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797269" y="1806642"/>
            <a:ext cx="8808627" cy="2870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riding his bike without a helmet. Is this a safety or risky behavior?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19804" y="5550035"/>
            <a:ext cx="7363555" cy="2708237"/>
            <a:chOff x="0" y="0"/>
            <a:chExt cx="9818074" cy="3610983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640239"/>
              <a:chOff x="0" y="0"/>
              <a:chExt cx="1939373" cy="323998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Safety Behavior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970744"/>
              <a:ext cx="9818074" cy="1640239"/>
              <a:chOff x="0" y="0"/>
              <a:chExt cx="1939373" cy="323998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Risky Behavior</a:t>
                </a: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5227" r="-4522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20945" y="358659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90"/>
                </a:lnTo>
                <a:lnTo>
                  <a:pt x="0" y="18576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873099" y="599333"/>
            <a:ext cx="1835566" cy="429367"/>
            <a:chOff x="0" y="0"/>
            <a:chExt cx="2447422" cy="572490"/>
          </a:xfrm>
        </p:grpSpPr>
        <p:sp>
          <p:nvSpPr>
            <p:cNvPr id="5" name="Freeform 5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1B64B7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797269" y="1806642"/>
            <a:ext cx="8808627" cy="2870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riding his bike without a helmet. Is this a safety or risky behavior?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19804" y="5550035"/>
            <a:ext cx="7363555" cy="1230179"/>
            <a:chOff x="0" y="0"/>
            <a:chExt cx="1939373" cy="32399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Safety Behavior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519804" y="7028093"/>
            <a:ext cx="7363555" cy="1230179"/>
            <a:chOff x="0" y="0"/>
            <a:chExt cx="1939373" cy="3239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Risky Behavior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2171" r="-5863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16003" y="8049848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89"/>
                </a:lnTo>
                <a:lnTo>
                  <a:pt x="0" y="18576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674111" y="933450"/>
            <a:ext cx="8889246" cy="3841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riding her bike wearing bright colors. Is this a safety or risky behavior?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6" name="Freeform 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436956" y="5720110"/>
            <a:ext cx="7363555" cy="2708237"/>
            <a:chOff x="0" y="0"/>
            <a:chExt cx="9818074" cy="3610983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9818074" cy="1640239"/>
              <a:chOff x="0" y="0"/>
              <a:chExt cx="1939373" cy="323998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Safety Behavior</a:t>
                </a: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1970744"/>
              <a:ext cx="9818074" cy="1640239"/>
              <a:chOff x="0" y="0"/>
              <a:chExt cx="1939373" cy="323998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39373" cy="323998"/>
              </a:xfrm>
              <a:custGeom>
                <a:avLst/>
                <a:gdLst/>
                <a:ahLst/>
                <a:cxnLst/>
                <a:rect l="l" t="t" r="r" b="b"/>
                <a:pathLst>
                  <a:path w="1939373" h="323998">
                    <a:moveTo>
                      <a:pt x="53621" y="0"/>
                    </a:moveTo>
                    <a:lnTo>
                      <a:pt x="1885752" y="0"/>
                    </a:lnTo>
                    <a:cubicBezTo>
                      <a:pt x="1915366" y="0"/>
                      <a:pt x="1939373" y="24007"/>
                      <a:pt x="1939373" y="53621"/>
                    </a:cubicBezTo>
                    <a:lnTo>
                      <a:pt x="1939373" y="270377"/>
                    </a:lnTo>
                    <a:cubicBezTo>
                      <a:pt x="1939373" y="299991"/>
                      <a:pt x="1915366" y="323998"/>
                      <a:pt x="1885752" y="323998"/>
                    </a:cubicBezTo>
                    <a:lnTo>
                      <a:pt x="53621" y="323998"/>
                    </a:lnTo>
                    <a:cubicBezTo>
                      <a:pt x="24007" y="323998"/>
                      <a:pt x="0" y="299991"/>
                      <a:pt x="0" y="270377"/>
                    </a:cubicBezTo>
                    <a:lnTo>
                      <a:pt x="0" y="53621"/>
                    </a:lnTo>
                    <a:cubicBezTo>
                      <a:pt x="0" y="24007"/>
                      <a:pt x="24007" y="0"/>
                      <a:pt x="53621" y="0"/>
                    </a:cubicBezTo>
                    <a:close/>
                  </a:path>
                </a:pathLst>
              </a:custGeom>
              <a:solidFill>
                <a:srgbClr val="D4DFEA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1939373" cy="3811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919"/>
                  </a:lnSpc>
                </a:pPr>
                <a:r>
                  <a:rPr lang="en-US" sz="2799">
                    <a:solidFill>
                      <a:srgbClr val="000000"/>
                    </a:solidFill>
                    <a:latin typeface="Canva Sans"/>
                    <a:ea typeface="Canva Sans"/>
                    <a:cs typeface="Canva Sans"/>
                    <a:sym typeface="Canva Sans"/>
                  </a:rPr>
                  <a:t>Risky Behavior</a:t>
                </a: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96164" y="0"/>
            <a:ext cx="8091836" cy="10287000"/>
          </a:xfrm>
          <a:custGeom>
            <a:avLst/>
            <a:gdLst/>
            <a:ahLst/>
            <a:cxnLst/>
            <a:rect l="l" t="t" r="r" b="b"/>
            <a:pathLst>
              <a:path w="8091836" h="10287000">
                <a:moveTo>
                  <a:pt x="0" y="0"/>
                </a:moveTo>
                <a:lnTo>
                  <a:pt x="8091836" y="0"/>
                </a:lnTo>
                <a:lnTo>
                  <a:pt x="809183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2171" r="-5863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816003" y="8049848"/>
            <a:ext cx="2088815" cy="1857690"/>
          </a:xfrm>
          <a:custGeom>
            <a:avLst/>
            <a:gdLst/>
            <a:ahLst/>
            <a:cxnLst/>
            <a:rect l="l" t="t" r="r" b="b"/>
            <a:pathLst>
              <a:path w="2088815" h="1857690">
                <a:moveTo>
                  <a:pt x="0" y="0"/>
                </a:moveTo>
                <a:lnTo>
                  <a:pt x="2088815" y="0"/>
                </a:lnTo>
                <a:lnTo>
                  <a:pt x="2088815" y="1857689"/>
                </a:lnTo>
                <a:lnTo>
                  <a:pt x="0" y="18576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555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674111" y="933450"/>
            <a:ext cx="8889246" cy="3841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1B64B7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This kid is riding her bike wearing bright colors. Is this a safety or risky behavior?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6" name="Freeform 6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436956" y="5720110"/>
            <a:ext cx="7363555" cy="1230179"/>
            <a:chOff x="0" y="0"/>
            <a:chExt cx="1939373" cy="32399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Safety Behavior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36956" y="7198168"/>
            <a:ext cx="7363555" cy="1230179"/>
            <a:chOff x="0" y="0"/>
            <a:chExt cx="1939373" cy="32399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39373" cy="323998"/>
            </a:xfrm>
            <a:custGeom>
              <a:avLst/>
              <a:gdLst/>
              <a:ahLst/>
              <a:cxnLst/>
              <a:rect l="l" t="t" r="r" b="b"/>
              <a:pathLst>
                <a:path w="1939373" h="323998">
                  <a:moveTo>
                    <a:pt x="53621" y="0"/>
                  </a:moveTo>
                  <a:lnTo>
                    <a:pt x="1885752" y="0"/>
                  </a:lnTo>
                  <a:cubicBezTo>
                    <a:pt x="1915366" y="0"/>
                    <a:pt x="1939373" y="24007"/>
                    <a:pt x="1939373" y="53621"/>
                  </a:cubicBezTo>
                  <a:lnTo>
                    <a:pt x="1939373" y="270377"/>
                  </a:lnTo>
                  <a:cubicBezTo>
                    <a:pt x="1939373" y="299991"/>
                    <a:pt x="1915366" y="323998"/>
                    <a:pt x="1885752" y="323998"/>
                  </a:cubicBezTo>
                  <a:lnTo>
                    <a:pt x="53621" y="323998"/>
                  </a:lnTo>
                  <a:cubicBezTo>
                    <a:pt x="24007" y="323998"/>
                    <a:pt x="0" y="299991"/>
                    <a:pt x="0" y="270377"/>
                  </a:cubicBezTo>
                  <a:lnTo>
                    <a:pt x="0" y="53621"/>
                  </a:lnTo>
                  <a:cubicBezTo>
                    <a:pt x="0" y="24007"/>
                    <a:pt x="24007" y="0"/>
                    <a:pt x="53621" y="0"/>
                  </a:cubicBezTo>
                  <a:close/>
                </a:path>
              </a:pathLst>
            </a:custGeom>
            <a:solidFill>
              <a:srgbClr val="D4DFEA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1939373" cy="381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Risky Behavior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6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4743152" y="373124"/>
            <a:ext cx="8801695" cy="1311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81"/>
              </a:lnSpc>
            </a:pPr>
            <a:r>
              <a:rPr lang="en-US" sz="7629" dirty="0">
                <a:solidFill>
                  <a:srgbClr val="FFFFFF"/>
                </a:solidFill>
                <a:latin typeface="Borsok"/>
                <a:ea typeface="Borsok"/>
                <a:cs typeface="Borsok"/>
                <a:sym typeface="Borsok"/>
              </a:rPr>
              <a:t>Walk to School</a:t>
            </a:r>
          </a:p>
        </p:txBody>
      </p:sp>
      <p:sp>
        <p:nvSpPr>
          <p:cNvPr id="8" name="Freeform 8"/>
          <p:cNvSpPr/>
          <p:nvPr/>
        </p:nvSpPr>
        <p:spPr>
          <a:xfrm>
            <a:off x="15816003" y="6416053"/>
            <a:ext cx="1553476" cy="3433095"/>
          </a:xfrm>
          <a:custGeom>
            <a:avLst/>
            <a:gdLst/>
            <a:ahLst/>
            <a:cxnLst/>
            <a:rect l="l" t="t" r="r" b="b"/>
            <a:pathLst>
              <a:path w="1553476" h="3433095">
                <a:moveTo>
                  <a:pt x="0" y="0"/>
                </a:moveTo>
                <a:lnTo>
                  <a:pt x="1553476" y="0"/>
                </a:lnTo>
                <a:lnTo>
                  <a:pt x="1553476" y="3433095"/>
                </a:lnTo>
                <a:lnTo>
                  <a:pt x="0" y="34330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685800" y="6416053"/>
            <a:ext cx="1819540" cy="3433095"/>
          </a:xfrm>
          <a:custGeom>
            <a:avLst/>
            <a:gdLst/>
            <a:ahLst/>
            <a:cxnLst/>
            <a:rect l="l" t="t" r="r" b="b"/>
            <a:pathLst>
              <a:path w="1819540" h="3433095">
                <a:moveTo>
                  <a:pt x="1819540" y="0"/>
                </a:moveTo>
                <a:lnTo>
                  <a:pt x="0" y="0"/>
                </a:lnTo>
                <a:lnTo>
                  <a:pt x="0" y="3433095"/>
                </a:lnTo>
                <a:lnTo>
                  <a:pt x="1819540" y="3433095"/>
                </a:lnTo>
                <a:lnTo>
                  <a:pt x="181954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15816003" y="814016"/>
            <a:ext cx="1835566" cy="429367"/>
            <a:chOff x="0" y="0"/>
            <a:chExt cx="2447422" cy="572490"/>
          </a:xfrm>
        </p:grpSpPr>
        <p:sp>
          <p:nvSpPr>
            <p:cNvPr id="11" name="Freeform 11"/>
            <p:cNvSpPr/>
            <p:nvPr/>
          </p:nvSpPr>
          <p:spPr>
            <a:xfrm>
              <a:off x="1367252" y="0"/>
              <a:ext cx="1080170" cy="572490"/>
            </a:xfrm>
            <a:custGeom>
              <a:avLst/>
              <a:gdLst/>
              <a:ahLst/>
              <a:cxnLst/>
              <a:rect l="l" t="t" r="r" b="b"/>
              <a:pathLst>
                <a:path w="1080170" h="572490">
                  <a:moveTo>
                    <a:pt x="0" y="0"/>
                  </a:moveTo>
                  <a:lnTo>
                    <a:pt x="1080170" y="0"/>
                  </a:lnTo>
                  <a:lnTo>
                    <a:pt x="1080170" y="572490"/>
                  </a:lnTo>
                  <a:lnTo>
                    <a:pt x="0" y="572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1090475" cy="6296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11"/>
                </a:lnSpc>
              </a:pPr>
              <a:r>
                <a:rPr lang="en-US" sz="2865">
                  <a:solidFill>
                    <a:srgbClr val="FFFFFF"/>
                  </a:solidFill>
                  <a:latin typeface="Canva Sans"/>
                  <a:ea typeface="Canva Sans"/>
                  <a:cs typeface="Canva Sans"/>
                  <a:sym typeface="Canva Sans"/>
                </a:rPr>
                <a:t>Next</a:t>
              </a:r>
            </a:p>
          </p:txBody>
        </p:sp>
      </p:grpSp>
      <p:pic>
        <p:nvPicPr>
          <p:cNvPr id="13" name="Online Media 12" title="OCTA Step Walk to School Grades K - 2">
            <a:hlinkClick r:id="" action="ppaction://media"/>
            <a:extLst>
              <a:ext uri="{FF2B5EF4-FFF2-40B4-BE49-F238E27FC236}">
                <a16:creationId xmlns:a16="http://schemas.microsoft.com/office/drawing/2014/main" id="{A56419B7-5334-D7F1-14D8-3F374BE527F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3039271" y="2095500"/>
            <a:ext cx="12192000" cy="688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6d0c3b-54a0-4ac5-8174-deac9966f651}" enabled="1" method="Standard" siteId="{f47e3906-f3d2-44ab-9f1b-76742a93945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256</Words>
  <Application>Microsoft Office PowerPoint</Application>
  <PresentationFormat>Custom</PresentationFormat>
  <Paragraphs>50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Arial</vt:lpstr>
      <vt:lpstr>Borsok</vt:lpstr>
      <vt:lpstr>Canva Sans Bold</vt:lpstr>
      <vt:lpstr>Canva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Downloadable Child Safety_ATP</dc:title>
  <cp:lastModifiedBy>Jessica Ochoa</cp:lastModifiedBy>
  <cp:revision>1</cp:revision>
  <dcterms:created xsi:type="dcterms:W3CDTF">2006-08-16T00:00:00Z</dcterms:created>
  <dcterms:modified xsi:type="dcterms:W3CDTF">2025-11-04T19:41:10Z</dcterms:modified>
  <dc:identifier>DAG3qXRgkVw</dc:identifier>
</cp:coreProperties>
</file>